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Black"/>
      <p:bold r:id="rId31"/>
      <p:boldItalic r:id="rId32"/>
    </p:embeddedFont>
    <p:embeddedFont>
      <p:font typeface="Roboto Thin"/>
      <p:regular r:id="rId33"/>
      <p:bold r:id="rId34"/>
      <p:italic r:id="rId35"/>
      <p:boldItalic r:id="rId36"/>
    </p:embeddedFont>
    <p:embeddedFont>
      <p:font typeface="Roboto"/>
      <p:regular r:id="rId37"/>
      <p:bold r:id="rId38"/>
      <p:italic r:id="rId39"/>
      <p:boldItalic r:id="rId40"/>
    </p:embeddedFont>
    <p:embeddedFont>
      <p:font typeface="Roboto Condensed"/>
      <p:regular r:id="rId41"/>
      <p:bold r:id="rId42"/>
      <p:italic r:id="rId43"/>
      <p:boldItalic r:id="rId44"/>
    </p:embeddedFont>
    <p:embeddedFont>
      <p:font typeface="Roboto Light"/>
      <p:regular r:id="rId45"/>
      <p:bold r:id="rId46"/>
      <p:italic r:id="rId47"/>
      <p:boldItalic r:id="rId48"/>
    </p:embeddedFont>
    <p:embeddedFont>
      <p:font typeface="Bree Serif"/>
      <p:regular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itLDH153zFFNJPuyAJeScA9KhX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RobotoCondensed-bold.fntdata"/><Relationship Id="rId41" Type="http://schemas.openxmlformats.org/officeDocument/2006/relationships/font" Target="fonts/RobotoCondensed-regular.fntdata"/><Relationship Id="rId44" Type="http://schemas.openxmlformats.org/officeDocument/2006/relationships/font" Target="fonts/RobotoCondensed-boldItalic.fntdata"/><Relationship Id="rId43" Type="http://schemas.openxmlformats.org/officeDocument/2006/relationships/font" Target="fonts/RobotoCondensed-italic.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Light-boldItalic.fntdata"/><Relationship Id="rId47" Type="http://schemas.openxmlformats.org/officeDocument/2006/relationships/font" Target="fonts/RobotoLight-italic.fntdata"/><Relationship Id="rId49" Type="http://schemas.openxmlformats.org/officeDocument/2006/relationships/font" Target="fonts/BreeSerif-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lack-bold.fntdata"/><Relationship Id="rId30" Type="http://schemas.openxmlformats.org/officeDocument/2006/relationships/slide" Target="slides/slide26.xml"/><Relationship Id="rId33" Type="http://schemas.openxmlformats.org/officeDocument/2006/relationships/font" Target="fonts/RobotoThin-regular.fntdata"/><Relationship Id="rId32" Type="http://schemas.openxmlformats.org/officeDocument/2006/relationships/font" Target="fonts/RobotoBlack-boldItalic.fntdata"/><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regular.fntdata"/><Relationship Id="rId36" Type="http://schemas.openxmlformats.org/officeDocument/2006/relationships/font" Target="fonts/RobotoThin-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 name="Google Shape;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ae213b27a_2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dae213b27a_2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ae213b27a_2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dae213b27a_2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ae213b27a_2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dae213b27a_2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ae213b27a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dae213b27a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ae213b27a_6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dae213b27a_6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ae213b27a_6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dae213b27a_6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ae213b27a_2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dae213b27a_2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ae213b27a_6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dae213b27a_6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ae213b27a_6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dae213b27a_6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ae213b27a_6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dae213b27a_6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ae213b27a_2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dae213b27a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ae213b27a_5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dae213b27a_5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ae213b27a_5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dae213b27a_5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dae213b27a_5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dae213b27a_5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dae213b27a_5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dae213b27a_5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ae213b27a_5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dae213b27a_5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ae213b27a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dae213b27a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ae213b27a_2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dae213b27a_2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ae213b27a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dae213b27a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ae213b27a_2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dae213b27a_2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ae213b27a_2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dae213b27a_2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11"/>
          <p:cNvSpPr txBox="1"/>
          <p:nvPr>
            <p:ph type="ctrTitle"/>
          </p:nvPr>
        </p:nvSpPr>
        <p:spPr>
          <a:xfrm>
            <a:off x="5237374" y="3670025"/>
            <a:ext cx="3129600" cy="606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lnSpc>
                <a:spcPct val="100000"/>
              </a:lnSpc>
              <a:spcBef>
                <a:spcPts val="0"/>
              </a:spcBef>
              <a:spcAft>
                <a:spcPts val="0"/>
              </a:spcAft>
              <a:buClr>
                <a:srgbClr val="48FFD5"/>
              </a:buClr>
              <a:buSzPts val="3600"/>
              <a:buNone/>
              <a:defRPr sz="3600">
                <a:solidFill>
                  <a:srgbClr val="48FFD5"/>
                </a:solidFill>
              </a:defRPr>
            </a:lvl2pPr>
            <a:lvl3pPr lvl="2" algn="r">
              <a:lnSpc>
                <a:spcPct val="100000"/>
              </a:lnSpc>
              <a:spcBef>
                <a:spcPts val="0"/>
              </a:spcBef>
              <a:spcAft>
                <a:spcPts val="0"/>
              </a:spcAft>
              <a:buClr>
                <a:srgbClr val="48FFD5"/>
              </a:buClr>
              <a:buSzPts val="3600"/>
              <a:buNone/>
              <a:defRPr sz="3600">
                <a:solidFill>
                  <a:srgbClr val="48FFD5"/>
                </a:solidFill>
              </a:defRPr>
            </a:lvl3pPr>
            <a:lvl4pPr lvl="3" algn="r">
              <a:lnSpc>
                <a:spcPct val="100000"/>
              </a:lnSpc>
              <a:spcBef>
                <a:spcPts val="0"/>
              </a:spcBef>
              <a:spcAft>
                <a:spcPts val="0"/>
              </a:spcAft>
              <a:buClr>
                <a:srgbClr val="48FFD5"/>
              </a:buClr>
              <a:buSzPts val="3600"/>
              <a:buNone/>
              <a:defRPr sz="3600">
                <a:solidFill>
                  <a:srgbClr val="48FFD5"/>
                </a:solidFill>
              </a:defRPr>
            </a:lvl4pPr>
            <a:lvl5pPr lvl="4" algn="r">
              <a:lnSpc>
                <a:spcPct val="100000"/>
              </a:lnSpc>
              <a:spcBef>
                <a:spcPts val="0"/>
              </a:spcBef>
              <a:spcAft>
                <a:spcPts val="0"/>
              </a:spcAft>
              <a:buClr>
                <a:srgbClr val="48FFD5"/>
              </a:buClr>
              <a:buSzPts val="3600"/>
              <a:buNone/>
              <a:defRPr sz="3600">
                <a:solidFill>
                  <a:srgbClr val="48FFD5"/>
                </a:solidFill>
              </a:defRPr>
            </a:lvl5pPr>
            <a:lvl6pPr lvl="5" algn="r">
              <a:lnSpc>
                <a:spcPct val="100000"/>
              </a:lnSpc>
              <a:spcBef>
                <a:spcPts val="0"/>
              </a:spcBef>
              <a:spcAft>
                <a:spcPts val="0"/>
              </a:spcAft>
              <a:buClr>
                <a:srgbClr val="48FFD5"/>
              </a:buClr>
              <a:buSzPts val="3600"/>
              <a:buNone/>
              <a:defRPr sz="3600">
                <a:solidFill>
                  <a:srgbClr val="48FFD5"/>
                </a:solidFill>
              </a:defRPr>
            </a:lvl6pPr>
            <a:lvl7pPr lvl="6" algn="r">
              <a:lnSpc>
                <a:spcPct val="100000"/>
              </a:lnSpc>
              <a:spcBef>
                <a:spcPts val="0"/>
              </a:spcBef>
              <a:spcAft>
                <a:spcPts val="0"/>
              </a:spcAft>
              <a:buClr>
                <a:srgbClr val="48FFD5"/>
              </a:buClr>
              <a:buSzPts val="3600"/>
              <a:buNone/>
              <a:defRPr sz="3600">
                <a:solidFill>
                  <a:srgbClr val="48FFD5"/>
                </a:solidFill>
              </a:defRPr>
            </a:lvl7pPr>
            <a:lvl8pPr lvl="7" algn="r">
              <a:lnSpc>
                <a:spcPct val="100000"/>
              </a:lnSpc>
              <a:spcBef>
                <a:spcPts val="0"/>
              </a:spcBef>
              <a:spcAft>
                <a:spcPts val="0"/>
              </a:spcAft>
              <a:buClr>
                <a:srgbClr val="48FFD5"/>
              </a:buClr>
              <a:buSzPts val="3600"/>
              <a:buNone/>
              <a:defRPr sz="3600">
                <a:solidFill>
                  <a:srgbClr val="48FFD5"/>
                </a:solidFill>
              </a:defRPr>
            </a:lvl8pPr>
            <a:lvl9pPr lvl="8" algn="r">
              <a:lnSpc>
                <a:spcPct val="100000"/>
              </a:lnSpc>
              <a:spcBef>
                <a:spcPts val="0"/>
              </a:spcBef>
              <a:spcAft>
                <a:spcPts val="0"/>
              </a:spcAft>
              <a:buClr>
                <a:srgbClr val="48FFD5"/>
              </a:buClr>
              <a:buSzPts val="3600"/>
              <a:buNone/>
              <a:defRPr sz="3600">
                <a:solidFill>
                  <a:srgbClr val="48FFD5"/>
                </a:solidFill>
              </a:defRPr>
            </a:lvl9pPr>
          </a:lstStyle>
          <a:p/>
        </p:txBody>
      </p:sp>
      <p:sp>
        <p:nvSpPr>
          <p:cNvPr id="10" name="Google Shape;10;p11"/>
          <p:cNvSpPr txBox="1"/>
          <p:nvPr>
            <p:ph idx="1" type="subTitle"/>
          </p:nvPr>
        </p:nvSpPr>
        <p:spPr>
          <a:xfrm>
            <a:off x="5237374" y="4181150"/>
            <a:ext cx="3129600" cy="60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12"/>
          <p:cNvSpPr txBox="1"/>
          <p:nvPr>
            <p:ph type="ctrTitle"/>
          </p:nvPr>
        </p:nvSpPr>
        <p:spPr>
          <a:xfrm>
            <a:off x="4893700" y="1737500"/>
            <a:ext cx="35304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13" name="Google Shape;13;p12"/>
          <p:cNvSpPr txBox="1"/>
          <p:nvPr>
            <p:ph idx="1" type="subTitle"/>
          </p:nvPr>
        </p:nvSpPr>
        <p:spPr>
          <a:xfrm>
            <a:off x="4893700" y="2746376"/>
            <a:ext cx="3457500" cy="142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100"/>
              <a:buNone/>
              <a:defRPr sz="1100">
                <a:solidFill>
                  <a:srgbClr val="FFFFFF"/>
                </a:solidFill>
              </a:defRPr>
            </a:lvl1pPr>
            <a:lvl2pPr lvl="1" algn="l">
              <a:lnSpc>
                <a:spcPct val="100000"/>
              </a:lnSpc>
              <a:spcBef>
                <a:spcPts val="0"/>
              </a:spcBef>
              <a:spcAft>
                <a:spcPts val="0"/>
              </a:spcAft>
              <a:buClr>
                <a:srgbClr val="FFFFFF"/>
              </a:buClr>
              <a:buSzPts val="1200"/>
              <a:buFont typeface="Roboto Mono"/>
              <a:buNone/>
              <a:defRPr sz="1200">
                <a:solidFill>
                  <a:srgbClr val="FFFFFF"/>
                </a:solidFill>
                <a:latin typeface="Roboto Mono"/>
                <a:ea typeface="Roboto Mono"/>
                <a:cs typeface="Roboto Mono"/>
                <a:sym typeface="Roboto Mono"/>
              </a:defRPr>
            </a:lvl2pPr>
            <a:lvl3pPr lvl="2" algn="l">
              <a:lnSpc>
                <a:spcPct val="100000"/>
              </a:lnSpc>
              <a:spcBef>
                <a:spcPts val="0"/>
              </a:spcBef>
              <a:spcAft>
                <a:spcPts val="0"/>
              </a:spcAft>
              <a:buClr>
                <a:srgbClr val="FFFFFF"/>
              </a:buClr>
              <a:buSzPts val="1200"/>
              <a:buFont typeface="Roboto Mono"/>
              <a:buNone/>
              <a:defRPr sz="1200">
                <a:solidFill>
                  <a:srgbClr val="FFFFFF"/>
                </a:solidFill>
                <a:latin typeface="Roboto Mono"/>
                <a:ea typeface="Roboto Mono"/>
                <a:cs typeface="Roboto Mono"/>
                <a:sym typeface="Roboto Mono"/>
              </a:defRPr>
            </a:lvl3pPr>
            <a:lvl4pPr lvl="3" algn="l">
              <a:lnSpc>
                <a:spcPct val="100000"/>
              </a:lnSpc>
              <a:spcBef>
                <a:spcPts val="0"/>
              </a:spcBef>
              <a:spcAft>
                <a:spcPts val="0"/>
              </a:spcAft>
              <a:buClr>
                <a:srgbClr val="FFFFFF"/>
              </a:buClr>
              <a:buSzPts val="1200"/>
              <a:buFont typeface="Roboto Mono"/>
              <a:buNone/>
              <a:defRPr sz="1200">
                <a:solidFill>
                  <a:srgbClr val="FFFFFF"/>
                </a:solidFill>
                <a:latin typeface="Roboto Mono"/>
                <a:ea typeface="Roboto Mono"/>
                <a:cs typeface="Roboto Mono"/>
                <a:sym typeface="Roboto Mono"/>
              </a:defRPr>
            </a:lvl4pPr>
            <a:lvl5pPr lvl="4" algn="l">
              <a:lnSpc>
                <a:spcPct val="100000"/>
              </a:lnSpc>
              <a:spcBef>
                <a:spcPts val="0"/>
              </a:spcBef>
              <a:spcAft>
                <a:spcPts val="0"/>
              </a:spcAft>
              <a:buClr>
                <a:srgbClr val="FFFFFF"/>
              </a:buClr>
              <a:buSzPts val="1200"/>
              <a:buFont typeface="Roboto Mono"/>
              <a:buNone/>
              <a:defRPr sz="1200">
                <a:solidFill>
                  <a:srgbClr val="FFFFFF"/>
                </a:solidFill>
                <a:latin typeface="Roboto Mono"/>
                <a:ea typeface="Roboto Mono"/>
                <a:cs typeface="Roboto Mono"/>
                <a:sym typeface="Roboto Mono"/>
              </a:defRPr>
            </a:lvl5pPr>
            <a:lvl6pPr lvl="5" algn="l">
              <a:lnSpc>
                <a:spcPct val="100000"/>
              </a:lnSpc>
              <a:spcBef>
                <a:spcPts val="0"/>
              </a:spcBef>
              <a:spcAft>
                <a:spcPts val="0"/>
              </a:spcAft>
              <a:buClr>
                <a:srgbClr val="FFFFFF"/>
              </a:buClr>
              <a:buSzPts val="1200"/>
              <a:buFont typeface="Roboto Mono"/>
              <a:buNone/>
              <a:defRPr sz="1200">
                <a:solidFill>
                  <a:srgbClr val="FFFFFF"/>
                </a:solidFill>
                <a:latin typeface="Roboto Mono"/>
                <a:ea typeface="Roboto Mono"/>
                <a:cs typeface="Roboto Mono"/>
                <a:sym typeface="Roboto Mono"/>
              </a:defRPr>
            </a:lvl6pPr>
            <a:lvl7pPr lvl="6" algn="l">
              <a:lnSpc>
                <a:spcPct val="100000"/>
              </a:lnSpc>
              <a:spcBef>
                <a:spcPts val="0"/>
              </a:spcBef>
              <a:spcAft>
                <a:spcPts val="0"/>
              </a:spcAft>
              <a:buClr>
                <a:srgbClr val="FFFFFF"/>
              </a:buClr>
              <a:buSzPts val="1200"/>
              <a:buFont typeface="Roboto Mono"/>
              <a:buNone/>
              <a:defRPr sz="1200">
                <a:solidFill>
                  <a:srgbClr val="FFFFFF"/>
                </a:solidFill>
                <a:latin typeface="Roboto Mono"/>
                <a:ea typeface="Roboto Mono"/>
                <a:cs typeface="Roboto Mono"/>
                <a:sym typeface="Roboto Mono"/>
              </a:defRPr>
            </a:lvl7pPr>
            <a:lvl8pPr lvl="7" algn="l">
              <a:lnSpc>
                <a:spcPct val="100000"/>
              </a:lnSpc>
              <a:spcBef>
                <a:spcPts val="0"/>
              </a:spcBef>
              <a:spcAft>
                <a:spcPts val="0"/>
              </a:spcAft>
              <a:buClr>
                <a:srgbClr val="FFFFFF"/>
              </a:buClr>
              <a:buSzPts val="1200"/>
              <a:buFont typeface="Roboto Mono"/>
              <a:buNone/>
              <a:defRPr sz="1200">
                <a:solidFill>
                  <a:srgbClr val="FFFFFF"/>
                </a:solidFill>
                <a:latin typeface="Roboto Mono"/>
                <a:ea typeface="Roboto Mono"/>
                <a:cs typeface="Roboto Mono"/>
                <a:sym typeface="Roboto Mono"/>
              </a:defRPr>
            </a:lvl8pPr>
            <a:lvl9pPr lvl="8" algn="l">
              <a:lnSpc>
                <a:spcPct val="100000"/>
              </a:lnSpc>
              <a:spcBef>
                <a:spcPts val="0"/>
              </a:spcBef>
              <a:spcAft>
                <a:spcPts val="0"/>
              </a:spcAft>
              <a:buClr>
                <a:srgbClr val="FFFFFF"/>
              </a:buClr>
              <a:buSzPts val="1200"/>
              <a:buFont typeface="Roboto Mono"/>
              <a:buNone/>
              <a:defRPr sz="12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14" name="Shape 14"/>
        <p:cNvGrpSpPr/>
        <p:nvPr/>
      </p:nvGrpSpPr>
      <p:grpSpPr>
        <a:xfrm>
          <a:off x="0" y="0"/>
          <a:ext cx="0" cy="0"/>
          <a:chOff x="0" y="0"/>
          <a:chExt cx="0" cy="0"/>
        </a:xfrm>
      </p:grpSpPr>
      <p:sp>
        <p:nvSpPr>
          <p:cNvPr id="15" name="Google Shape;15;p14"/>
          <p:cNvSpPr txBox="1"/>
          <p:nvPr>
            <p:ph type="ctrTitle"/>
          </p:nvPr>
        </p:nvSpPr>
        <p:spPr>
          <a:xfrm>
            <a:off x="311700" y="644550"/>
            <a:ext cx="8520601"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16" name="Shape 16"/>
        <p:cNvGrpSpPr/>
        <p:nvPr/>
      </p:nvGrpSpPr>
      <p:grpSpPr>
        <a:xfrm>
          <a:off x="0" y="0"/>
          <a:ext cx="0" cy="0"/>
          <a:chOff x="0" y="0"/>
          <a:chExt cx="0" cy="0"/>
        </a:xfrm>
      </p:grpSpPr>
      <p:sp>
        <p:nvSpPr>
          <p:cNvPr id="17" name="Google Shape;17;p15"/>
          <p:cNvSpPr/>
          <p:nvPr/>
        </p:nvSpPr>
        <p:spPr>
          <a:xfrm>
            <a:off x="3681326" y="543451"/>
            <a:ext cx="5803500" cy="4056600"/>
          </a:xfrm>
          <a:prstGeom prst="rect">
            <a:avLst/>
          </a:pr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FFC1"/>
              </a:solidFill>
              <a:latin typeface="Arial"/>
              <a:ea typeface="Arial"/>
              <a:cs typeface="Arial"/>
              <a:sym typeface="Arial"/>
            </a:endParaRPr>
          </a:p>
        </p:txBody>
      </p:sp>
      <p:sp>
        <p:nvSpPr>
          <p:cNvPr id="18" name="Google Shape;18;p15"/>
          <p:cNvSpPr txBox="1"/>
          <p:nvPr>
            <p:ph type="ctrTitle"/>
          </p:nvPr>
        </p:nvSpPr>
        <p:spPr>
          <a:xfrm>
            <a:off x="3986577" y="1429225"/>
            <a:ext cx="3578100" cy="6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algn="ctr">
              <a:lnSpc>
                <a:spcPct val="100000"/>
              </a:lnSpc>
              <a:spcBef>
                <a:spcPts val="0"/>
              </a:spcBef>
              <a:spcAft>
                <a:spcPts val="0"/>
              </a:spcAft>
              <a:buClr>
                <a:srgbClr val="0E2A47"/>
              </a:buClr>
              <a:buSzPts val="5200"/>
              <a:buNone/>
              <a:defRPr sz="5200">
                <a:solidFill>
                  <a:srgbClr val="0E2A47"/>
                </a:solidFill>
              </a:defRPr>
            </a:lvl2pPr>
            <a:lvl3pPr lvl="2" algn="ctr">
              <a:lnSpc>
                <a:spcPct val="100000"/>
              </a:lnSpc>
              <a:spcBef>
                <a:spcPts val="0"/>
              </a:spcBef>
              <a:spcAft>
                <a:spcPts val="0"/>
              </a:spcAft>
              <a:buClr>
                <a:srgbClr val="0E2A47"/>
              </a:buClr>
              <a:buSzPts val="5200"/>
              <a:buNone/>
              <a:defRPr sz="5200">
                <a:solidFill>
                  <a:srgbClr val="0E2A47"/>
                </a:solidFill>
              </a:defRPr>
            </a:lvl3pPr>
            <a:lvl4pPr lvl="3" algn="ctr">
              <a:lnSpc>
                <a:spcPct val="100000"/>
              </a:lnSpc>
              <a:spcBef>
                <a:spcPts val="0"/>
              </a:spcBef>
              <a:spcAft>
                <a:spcPts val="0"/>
              </a:spcAft>
              <a:buClr>
                <a:srgbClr val="0E2A47"/>
              </a:buClr>
              <a:buSzPts val="5200"/>
              <a:buNone/>
              <a:defRPr sz="5200">
                <a:solidFill>
                  <a:srgbClr val="0E2A47"/>
                </a:solidFill>
              </a:defRPr>
            </a:lvl4pPr>
            <a:lvl5pPr lvl="4" algn="ctr">
              <a:lnSpc>
                <a:spcPct val="100000"/>
              </a:lnSpc>
              <a:spcBef>
                <a:spcPts val="0"/>
              </a:spcBef>
              <a:spcAft>
                <a:spcPts val="0"/>
              </a:spcAft>
              <a:buClr>
                <a:srgbClr val="0E2A47"/>
              </a:buClr>
              <a:buSzPts val="5200"/>
              <a:buNone/>
              <a:defRPr sz="5200">
                <a:solidFill>
                  <a:srgbClr val="0E2A47"/>
                </a:solidFill>
              </a:defRPr>
            </a:lvl5pPr>
            <a:lvl6pPr lvl="5" algn="ctr">
              <a:lnSpc>
                <a:spcPct val="100000"/>
              </a:lnSpc>
              <a:spcBef>
                <a:spcPts val="0"/>
              </a:spcBef>
              <a:spcAft>
                <a:spcPts val="0"/>
              </a:spcAft>
              <a:buClr>
                <a:srgbClr val="0E2A47"/>
              </a:buClr>
              <a:buSzPts val="5200"/>
              <a:buNone/>
              <a:defRPr sz="5200">
                <a:solidFill>
                  <a:srgbClr val="0E2A47"/>
                </a:solidFill>
              </a:defRPr>
            </a:lvl6pPr>
            <a:lvl7pPr lvl="6" algn="ctr">
              <a:lnSpc>
                <a:spcPct val="100000"/>
              </a:lnSpc>
              <a:spcBef>
                <a:spcPts val="0"/>
              </a:spcBef>
              <a:spcAft>
                <a:spcPts val="0"/>
              </a:spcAft>
              <a:buClr>
                <a:srgbClr val="0E2A47"/>
              </a:buClr>
              <a:buSzPts val="5200"/>
              <a:buNone/>
              <a:defRPr sz="5200">
                <a:solidFill>
                  <a:srgbClr val="0E2A47"/>
                </a:solidFill>
              </a:defRPr>
            </a:lvl7pPr>
            <a:lvl8pPr lvl="7" algn="ctr">
              <a:lnSpc>
                <a:spcPct val="100000"/>
              </a:lnSpc>
              <a:spcBef>
                <a:spcPts val="0"/>
              </a:spcBef>
              <a:spcAft>
                <a:spcPts val="0"/>
              </a:spcAft>
              <a:buClr>
                <a:srgbClr val="0E2A47"/>
              </a:buClr>
              <a:buSzPts val="5200"/>
              <a:buNone/>
              <a:defRPr sz="5200">
                <a:solidFill>
                  <a:srgbClr val="0E2A47"/>
                </a:solidFill>
              </a:defRPr>
            </a:lvl8pPr>
            <a:lvl9pPr lvl="8" algn="ctr">
              <a:lnSpc>
                <a:spcPct val="100000"/>
              </a:lnSpc>
              <a:spcBef>
                <a:spcPts val="0"/>
              </a:spcBef>
              <a:spcAft>
                <a:spcPts val="0"/>
              </a:spcAft>
              <a:buClr>
                <a:srgbClr val="0E2A47"/>
              </a:buClr>
              <a:buSzPts val="5200"/>
              <a:buNone/>
              <a:defRPr sz="5200">
                <a:solidFill>
                  <a:srgbClr val="0E2A47"/>
                </a:solidFill>
              </a:defRPr>
            </a:lvl9pPr>
          </a:lstStyle>
          <a:p/>
        </p:txBody>
      </p:sp>
      <p:sp>
        <p:nvSpPr>
          <p:cNvPr id="19" name="Google Shape;19;p15"/>
          <p:cNvSpPr txBox="1"/>
          <p:nvPr>
            <p:ph idx="1" type="subTitle"/>
          </p:nvPr>
        </p:nvSpPr>
        <p:spPr>
          <a:xfrm>
            <a:off x="3986577" y="2421700"/>
            <a:ext cx="4470900" cy="187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E2A47"/>
              </a:buClr>
              <a:buSzPts val="1000"/>
              <a:buNone/>
              <a:defRPr sz="1000">
                <a:solidFill>
                  <a:srgbClr val="0E2A47"/>
                </a:solidFill>
              </a:defRPr>
            </a:lvl1pPr>
            <a:lvl2pPr lvl="1"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20" name="Shape 20"/>
        <p:cNvGrpSpPr/>
        <p:nvPr/>
      </p:nvGrpSpPr>
      <p:grpSpPr>
        <a:xfrm>
          <a:off x="0" y="0"/>
          <a:ext cx="0" cy="0"/>
          <a:chOff x="0" y="0"/>
          <a:chExt cx="0" cy="0"/>
        </a:xfrm>
      </p:grpSpPr>
      <p:sp>
        <p:nvSpPr>
          <p:cNvPr id="21" name="Google Shape;21;p13"/>
          <p:cNvSpPr txBox="1"/>
          <p:nvPr>
            <p:ph idx="1" type="subTitle"/>
          </p:nvPr>
        </p:nvSpPr>
        <p:spPr>
          <a:xfrm>
            <a:off x="819931" y="3340125"/>
            <a:ext cx="1889401"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22" name="Google Shape;22;p13"/>
          <p:cNvSpPr txBox="1"/>
          <p:nvPr>
            <p:ph idx="2" type="subTitle"/>
          </p:nvPr>
        </p:nvSpPr>
        <p:spPr>
          <a:xfrm>
            <a:off x="6434656" y="3340125"/>
            <a:ext cx="1889401"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23" name="Google Shape;23;p13"/>
          <p:cNvSpPr txBox="1"/>
          <p:nvPr>
            <p:ph idx="3" type="subTitle"/>
          </p:nvPr>
        </p:nvSpPr>
        <p:spPr>
          <a:xfrm>
            <a:off x="3633931" y="3340125"/>
            <a:ext cx="1889401" cy="5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None/>
              <a:defRPr sz="1100">
                <a:solidFill>
                  <a:srgbClr val="FFFFFF"/>
                </a:solidFill>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24" name="Google Shape;24;p13"/>
          <p:cNvSpPr txBox="1"/>
          <p:nvPr>
            <p:ph type="ctrTitle"/>
          </p:nvPr>
        </p:nvSpPr>
        <p:spPr>
          <a:xfrm>
            <a:off x="726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5" name="Google Shape;25;p13"/>
          <p:cNvSpPr txBox="1"/>
          <p:nvPr>
            <p:ph idx="4" type="ctrTitle"/>
          </p:nvPr>
        </p:nvSpPr>
        <p:spPr>
          <a:xfrm>
            <a:off x="6341356"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13"/>
          <p:cNvSpPr txBox="1"/>
          <p:nvPr>
            <p:ph idx="5" type="ctrTitle"/>
          </p:nvPr>
        </p:nvSpPr>
        <p:spPr>
          <a:xfrm>
            <a:off x="3540631" y="3274550"/>
            <a:ext cx="2076000" cy="19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algn="ctr">
              <a:lnSpc>
                <a:spcPct val="100000"/>
              </a:lnSpc>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13"/>
          <p:cNvSpPr txBox="1"/>
          <p:nvPr>
            <p:ph idx="6" type="ctrTitle"/>
          </p:nvPr>
        </p:nvSpPr>
        <p:spPr>
          <a:xfrm>
            <a:off x="311700" y="644550"/>
            <a:ext cx="8520601" cy="60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28" name="Shape 2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692700" y="445025"/>
            <a:ext cx="8520601"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Roboto Black"/>
              <a:buNone/>
              <a:defRPr b="0" i="0" sz="2800" u="none" cap="none" strike="noStrike">
                <a:solidFill>
                  <a:srgbClr val="FFFFFF"/>
                </a:solidFill>
                <a:latin typeface="Roboto Black"/>
                <a:ea typeface="Roboto Black"/>
                <a:cs typeface="Roboto Black"/>
                <a:sym typeface="Roboto Black"/>
              </a:defRPr>
            </a:lvl1pPr>
            <a:lvl2pPr lvl="1"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2pPr>
            <a:lvl3pPr lvl="2"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3pPr>
            <a:lvl4pPr lvl="3"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4pPr>
            <a:lvl5pPr lvl="4"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5pPr>
            <a:lvl6pPr lvl="5"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6pPr>
            <a:lvl7pPr lvl="6"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7pPr>
            <a:lvl8pPr lvl="7"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8pPr>
            <a:lvl9pPr lvl="8" marR="0" rtl="0" algn="l">
              <a:lnSpc>
                <a:spcPct val="100000"/>
              </a:lnSpc>
              <a:spcBef>
                <a:spcPts val="0"/>
              </a:spcBef>
              <a:spcAft>
                <a:spcPts val="0"/>
              </a:spcAft>
              <a:buClr>
                <a:srgbClr val="FBFBFB"/>
              </a:buClr>
              <a:buSzPts val="2800"/>
              <a:buFont typeface="Bree Serif"/>
              <a:buNone/>
              <a:defRPr b="1" i="0" sz="2800" u="none" cap="none" strike="noStrike">
                <a:solidFill>
                  <a:srgbClr val="FBFBFB"/>
                </a:solidFill>
                <a:latin typeface="Bree Serif"/>
                <a:ea typeface="Bree Serif"/>
                <a:cs typeface="Bree Serif"/>
                <a:sym typeface="Bree Serif"/>
              </a:defRPr>
            </a:lvl9pPr>
          </a:lstStyle>
          <a:p/>
        </p:txBody>
      </p:sp>
      <p:sp>
        <p:nvSpPr>
          <p:cNvPr id="7" name="Google Shape;7;p10"/>
          <p:cNvSpPr txBox="1"/>
          <p:nvPr>
            <p:ph idx="1" type="body"/>
          </p:nvPr>
        </p:nvSpPr>
        <p:spPr>
          <a:xfrm>
            <a:off x="311700" y="1152475"/>
            <a:ext cx="8520601"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FFFFF"/>
              </a:buClr>
              <a:buSzPts val="1800"/>
              <a:buFont typeface="Roboto Light"/>
              <a:buChar char="●"/>
              <a:defRPr b="0" i="0" sz="1800" u="none" cap="none" strike="noStrike">
                <a:solidFill>
                  <a:srgbClr val="FFFFFF"/>
                </a:solidFill>
                <a:latin typeface="Roboto Light"/>
                <a:ea typeface="Roboto Light"/>
                <a:cs typeface="Roboto Light"/>
                <a:sym typeface="Roboto Light"/>
              </a:defRPr>
            </a:lvl1pPr>
            <a:lvl2pPr indent="-317500" lvl="1" marL="9144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17500" lvl="2" marL="13716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3pPr>
            <a:lvl4pPr indent="-317500" lvl="3" marL="18288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4pPr>
            <a:lvl5pPr indent="-317500" lvl="4" marL="22860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5pPr>
            <a:lvl6pPr indent="-317500" lvl="5" marL="27432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6pPr>
            <a:lvl7pPr indent="-317500" lvl="6" marL="32004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7pPr>
            <a:lvl8pPr indent="-317500" lvl="7" marL="3657600" marR="0" rtl="0" algn="l">
              <a:lnSpc>
                <a:spcPct val="115000"/>
              </a:lnSpc>
              <a:spcBef>
                <a:spcPts val="16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8pPr>
            <a:lvl9pPr indent="-317500" lvl="8" marL="4114800" marR="0" rtl="0" algn="l">
              <a:lnSpc>
                <a:spcPct val="115000"/>
              </a:lnSpc>
              <a:spcBef>
                <a:spcPts val="1600"/>
              </a:spcBef>
              <a:spcAft>
                <a:spcPts val="160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1"/>
          <p:cNvSpPr txBox="1"/>
          <p:nvPr>
            <p:ph type="ctrTitle"/>
          </p:nvPr>
        </p:nvSpPr>
        <p:spPr>
          <a:xfrm>
            <a:off x="4489650" y="1401000"/>
            <a:ext cx="4702200" cy="2341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1" lang="en-US" sz="2500">
                <a:solidFill>
                  <a:schemeClr val="lt1"/>
                </a:solidFill>
              </a:rPr>
              <a:t>Development Information System Teaching Assistant (SISTEN) Institute of Technology Del</a:t>
            </a:r>
            <a:endParaRPr b="1" sz="2500">
              <a:solidFill>
                <a:schemeClr val="lt1"/>
              </a:solidFill>
            </a:endParaRPr>
          </a:p>
          <a:p>
            <a:pPr indent="0" lvl="0" marL="0" rtl="0" algn="ctr">
              <a:lnSpc>
                <a:spcPct val="100000"/>
              </a:lnSpc>
              <a:spcBef>
                <a:spcPts val="0"/>
              </a:spcBef>
              <a:spcAft>
                <a:spcPts val="0"/>
              </a:spcAft>
              <a:buSzPts val="3000"/>
              <a:buNone/>
            </a:pPr>
            <a:r>
              <a:t/>
            </a:r>
            <a:endParaRPr b="1">
              <a:solidFill>
                <a:schemeClr val="lt1"/>
              </a:solidFill>
            </a:endParaRPr>
          </a:p>
          <a:p>
            <a:pPr indent="0" lvl="0" marL="0" rtl="0" algn="ctr">
              <a:lnSpc>
                <a:spcPct val="100000"/>
              </a:lnSpc>
              <a:spcBef>
                <a:spcPts val="0"/>
              </a:spcBef>
              <a:spcAft>
                <a:spcPts val="0"/>
              </a:spcAft>
              <a:buSzPts val="3000"/>
              <a:buNone/>
            </a:pPr>
            <a:r>
              <a:rPr lang="en-US" sz="1800">
                <a:solidFill>
                  <a:schemeClr val="lt1"/>
                </a:solidFill>
                <a:latin typeface="Roboto"/>
                <a:ea typeface="Roboto"/>
                <a:cs typeface="Roboto"/>
                <a:sym typeface="Roboto"/>
              </a:rPr>
              <a:t>Kelompok 06 PSI 2021</a:t>
            </a:r>
            <a:endParaRPr sz="1800">
              <a:solidFill>
                <a:schemeClr val="lt1"/>
              </a:solidFill>
              <a:latin typeface="Roboto"/>
              <a:ea typeface="Roboto"/>
              <a:cs typeface="Roboto"/>
              <a:sym typeface="Roboto"/>
            </a:endParaRPr>
          </a:p>
        </p:txBody>
      </p:sp>
      <p:sp>
        <p:nvSpPr>
          <p:cNvPr id="34" name="Google Shape;34;p1"/>
          <p:cNvSpPr/>
          <p:nvPr/>
        </p:nvSpPr>
        <p:spPr>
          <a:xfrm>
            <a:off x="3019581"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5" name="Google Shape;35;p1"/>
          <p:cNvSpPr/>
          <p:nvPr/>
        </p:nvSpPr>
        <p:spPr>
          <a:xfrm>
            <a:off x="4035467" y="1224762"/>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6" name="Google Shape;36;p1"/>
          <p:cNvSpPr/>
          <p:nvPr/>
        </p:nvSpPr>
        <p:spPr>
          <a:xfrm>
            <a:off x="4124105"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7" name="Google Shape;37;p1"/>
          <p:cNvSpPr/>
          <p:nvPr/>
        </p:nvSpPr>
        <p:spPr>
          <a:xfrm>
            <a:off x="4189803" y="1459948"/>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 name="Google Shape;38;p1"/>
          <p:cNvSpPr/>
          <p:nvPr/>
        </p:nvSpPr>
        <p:spPr>
          <a:xfrm>
            <a:off x="3943783"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9" name="Google Shape;39;p1"/>
          <p:cNvSpPr/>
          <p:nvPr/>
        </p:nvSpPr>
        <p:spPr>
          <a:xfrm>
            <a:off x="554744" y="902208"/>
            <a:ext cx="3384734" cy="413961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 name="Google Shape;40;p1"/>
          <p:cNvSpPr/>
          <p:nvPr/>
        </p:nvSpPr>
        <p:spPr>
          <a:xfrm>
            <a:off x="817584"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1" name="Google Shape;41;p1"/>
          <p:cNvSpPr/>
          <p:nvPr/>
        </p:nvSpPr>
        <p:spPr>
          <a:xfrm>
            <a:off x="2435831"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2" name="Google Shape;42;p1"/>
          <p:cNvSpPr/>
          <p:nvPr/>
        </p:nvSpPr>
        <p:spPr>
          <a:xfrm>
            <a:off x="1812369"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3" name="Google Shape;43;p1"/>
          <p:cNvSpPr/>
          <p:nvPr/>
        </p:nvSpPr>
        <p:spPr>
          <a:xfrm>
            <a:off x="1685533" y="3411612"/>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4" name="Google Shape;44;p1"/>
          <p:cNvSpPr/>
          <p:nvPr/>
        </p:nvSpPr>
        <p:spPr>
          <a:xfrm>
            <a:off x="1476176" y="2459462"/>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5" name="Google Shape;45;p1"/>
          <p:cNvSpPr/>
          <p:nvPr/>
        </p:nvSpPr>
        <p:spPr>
          <a:xfrm>
            <a:off x="2775072" y="196727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6" name="Google Shape;46;p1"/>
          <p:cNvSpPr/>
          <p:nvPr/>
        </p:nvSpPr>
        <p:spPr>
          <a:xfrm>
            <a:off x="2775072" y="209869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7" name="Google Shape;47;p1"/>
          <p:cNvSpPr/>
          <p:nvPr/>
        </p:nvSpPr>
        <p:spPr>
          <a:xfrm>
            <a:off x="2775072"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8" name="Google Shape;48;p1"/>
          <p:cNvSpPr/>
          <p:nvPr/>
        </p:nvSpPr>
        <p:spPr>
          <a:xfrm>
            <a:off x="2775072" y="24944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9" name="Google Shape;49;p1"/>
          <p:cNvSpPr/>
          <p:nvPr/>
        </p:nvSpPr>
        <p:spPr>
          <a:xfrm>
            <a:off x="2775072" y="262588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0" name="Google Shape;50;p1"/>
          <p:cNvSpPr/>
          <p:nvPr/>
        </p:nvSpPr>
        <p:spPr>
          <a:xfrm>
            <a:off x="2775072"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1" name="Google Shape;51;p1"/>
          <p:cNvSpPr/>
          <p:nvPr/>
        </p:nvSpPr>
        <p:spPr>
          <a:xfrm>
            <a:off x="2775072" y="3020150"/>
            <a:ext cx="987178" cy="38224"/>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2" name="Google Shape;52;p1"/>
          <p:cNvSpPr/>
          <p:nvPr/>
        </p:nvSpPr>
        <p:spPr>
          <a:xfrm>
            <a:off x="2775072" y="32829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3" name="Google Shape;53;p1"/>
          <p:cNvSpPr/>
          <p:nvPr/>
        </p:nvSpPr>
        <p:spPr>
          <a:xfrm>
            <a:off x="838988" y="196727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4" name="Google Shape;54;p1"/>
          <p:cNvSpPr/>
          <p:nvPr/>
        </p:nvSpPr>
        <p:spPr>
          <a:xfrm>
            <a:off x="838988" y="209869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5" name="Google Shape;55;p1"/>
          <p:cNvSpPr/>
          <p:nvPr/>
        </p:nvSpPr>
        <p:spPr>
          <a:xfrm>
            <a:off x="838988" y="2363047"/>
            <a:ext cx="1147609" cy="38248"/>
          </a:xfrm>
          <a:custGeom>
            <a:rect b="b" l="l" r="r" t="t"/>
            <a:pathLst>
              <a:path extrusionOk="0" h="1594" w="47827">
                <a:moveTo>
                  <a:pt x="0" y="1"/>
                </a:moveTo>
                <a:lnTo>
                  <a:pt x="0" y="1593"/>
                </a:lnTo>
                <a:lnTo>
                  <a:pt x="47827" y="1593"/>
                </a:lnTo>
                <a:lnTo>
                  <a:pt x="4782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6" name="Google Shape;56;p1"/>
          <p:cNvSpPr/>
          <p:nvPr/>
        </p:nvSpPr>
        <p:spPr>
          <a:xfrm>
            <a:off x="2889672" y="1701385"/>
            <a:ext cx="701422" cy="114648"/>
          </a:xfrm>
          <a:custGeom>
            <a:rect b="b" l="l" r="r" t="t"/>
            <a:pathLst>
              <a:path extrusionOk="0" h="4778" w="29232">
                <a:moveTo>
                  <a:pt x="1" y="1"/>
                </a:moveTo>
                <a:lnTo>
                  <a:pt x="1" y="4777"/>
                </a:lnTo>
                <a:lnTo>
                  <a:pt x="29232" y="4777"/>
                </a:lnTo>
                <a:lnTo>
                  <a:pt x="29232"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7" name="Google Shape;57;p1"/>
          <p:cNvSpPr/>
          <p:nvPr/>
        </p:nvSpPr>
        <p:spPr>
          <a:xfrm>
            <a:off x="1341731"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8" name="Google Shape;58;p1"/>
          <p:cNvSpPr/>
          <p:nvPr/>
        </p:nvSpPr>
        <p:spPr>
          <a:xfrm>
            <a:off x="137591" y="4033099"/>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9" name="Google Shape;59;p1"/>
          <p:cNvSpPr/>
          <p:nvPr/>
        </p:nvSpPr>
        <p:spPr>
          <a:xfrm>
            <a:off x="805347"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0" name="Google Shape;60;p1"/>
          <p:cNvSpPr/>
          <p:nvPr/>
        </p:nvSpPr>
        <p:spPr>
          <a:xfrm>
            <a:off x="2761324" y="81309"/>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1" name="Google Shape;61;p1"/>
          <p:cNvSpPr/>
          <p:nvPr/>
        </p:nvSpPr>
        <p:spPr>
          <a:xfrm>
            <a:off x="716732" y="2580931"/>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2" name="Google Shape;62;p1"/>
          <p:cNvSpPr/>
          <p:nvPr/>
        </p:nvSpPr>
        <p:spPr>
          <a:xfrm>
            <a:off x="3166264"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3" name="Google Shape;63;p1"/>
          <p:cNvSpPr/>
          <p:nvPr/>
        </p:nvSpPr>
        <p:spPr>
          <a:xfrm>
            <a:off x="4119801"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 name="Google Shape;64;p1"/>
          <p:cNvSpPr/>
          <p:nvPr/>
        </p:nvSpPr>
        <p:spPr>
          <a:xfrm>
            <a:off x="1523565"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5" name="Google Shape;65;p1"/>
          <p:cNvSpPr/>
          <p:nvPr/>
        </p:nvSpPr>
        <p:spPr>
          <a:xfrm>
            <a:off x="4014958" y="199442"/>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6" name="Google Shape;66;p1"/>
          <p:cNvSpPr/>
          <p:nvPr/>
        </p:nvSpPr>
        <p:spPr>
          <a:xfrm>
            <a:off x="2001858"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7" name="Google Shape;67;p1"/>
          <p:cNvSpPr/>
          <p:nvPr/>
        </p:nvSpPr>
        <p:spPr>
          <a:xfrm>
            <a:off x="73403"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8" name="Google Shape;68;p1"/>
          <p:cNvSpPr/>
          <p:nvPr/>
        </p:nvSpPr>
        <p:spPr>
          <a:xfrm>
            <a:off x="4109098" y="2971249"/>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9" name="Google Shape;69;p1"/>
          <p:cNvSpPr/>
          <p:nvPr/>
        </p:nvSpPr>
        <p:spPr>
          <a:xfrm>
            <a:off x="4540505" y="2919948"/>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0" name="Google Shape;70;p1"/>
          <p:cNvSpPr/>
          <p:nvPr/>
        </p:nvSpPr>
        <p:spPr>
          <a:xfrm>
            <a:off x="4987771" y="3632912"/>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1" name="Google Shape;71;p1"/>
          <p:cNvSpPr/>
          <p:nvPr/>
        </p:nvSpPr>
        <p:spPr>
          <a:xfrm>
            <a:off x="4683660"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2" name="Google Shape;72;p1"/>
          <p:cNvSpPr/>
          <p:nvPr/>
        </p:nvSpPr>
        <p:spPr>
          <a:xfrm>
            <a:off x="4139669"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3" name="Google Shape;73;p1"/>
          <p:cNvSpPr/>
          <p:nvPr/>
        </p:nvSpPr>
        <p:spPr>
          <a:xfrm>
            <a:off x="5021484"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4" name="Google Shape;74;p1"/>
          <p:cNvSpPr/>
          <p:nvPr/>
        </p:nvSpPr>
        <p:spPr>
          <a:xfrm>
            <a:off x="4404022"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5" name="Google Shape;75;p1"/>
          <p:cNvSpPr/>
          <p:nvPr/>
        </p:nvSpPr>
        <p:spPr>
          <a:xfrm>
            <a:off x="4972247"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6" name="Google Shape;76;p1"/>
          <p:cNvSpPr/>
          <p:nvPr/>
        </p:nvSpPr>
        <p:spPr>
          <a:xfrm>
            <a:off x="-116659" y="1391178"/>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7" name="Google Shape;77;p1"/>
          <p:cNvSpPr/>
          <p:nvPr/>
        </p:nvSpPr>
        <p:spPr>
          <a:xfrm>
            <a:off x="55385" y="1984310"/>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8" name="Google Shape;78;p1"/>
          <p:cNvSpPr/>
          <p:nvPr/>
        </p:nvSpPr>
        <p:spPr>
          <a:xfrm>
            <a:off x="988" y="1844299"/>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9" name="Google Shape;79;p1"/>
          <p:cNvSpPr/>
          <p:nvPr/>
        </p:nvSpPr>
        <p:spPr>
          <a:xfrm>
            <a:off x="19321" y="1249295"/>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0" name="Google Shape;80;p1"/>
          <p:cNvSpPr/>
          <p:nvPr/>
        </p:nvSpPr>
        <p:spPr>
          <a:xfrm>
            <a:off x="150741" y="922123"/>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1" name="Google Shape;81;p1"/>
          <p:cNvSpPr/>
          <p:nvPr/>
        </p:nvSpPr>
        <p:spPr>
          <a:xfrm>
            <a:off x="88090" y="1121594"/>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2" name="Google Shape;82;p1"/>
          <p:cNvSpPr/>
          <p:nvPr/>
        </p:nvSpPr>
        <p:spPr>
          <a:xfrm>
            <a:off x="139032" y="2109660"/>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3" name="Google Shape;83;p1"/>
          <p:cNvSpPr/>
          <p:nvPr/>
        </p:nvSpPr>
        <p:spPr>
          <a:xfrm>
            <a:off x="-48083"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4" name="Google Shape;84;p1"/>
          <p:cNvSpPr/>
          <p:nvPr/>
        </p:nvSpPr>
        <p:spPr>
          <a:xfrm>
            <a:off x="412405"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5" name="Google Shape;85;p1"/>
          <p:cNvSpPr/>
          <p:nvPr/>
        </p:nvSpPr>
        <p:spPr>
          <a:xfrm>
            <a:off x="-137609"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6" name="Google Shape;86;p1"/>
          <p:cNvSpPr/>
          <p:nvPr/>
        </p:nvSpPr>
        <p:spPr>
          <a:xfrm>
            <a:off x="-106943"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7" name="Google Shape;87;p1"/>
          <p:cNvSpPr/>
          <p:nvPr/>
        </p:nvSpPr>
        <p:spPr>
          <a:xfrm>
            <a:off x="-166306" y="4094588"/>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8" name="Google Shape;88;p1"/>
          <p:cNvSpPr/>
          <p:nvPr/>
        </p:nvSpPr>
        <p:spPr>
          <a:xfrm>
            <a:off x="2713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9" name="Google Shape;89;p1"/>
          <p:cNvSpPr/>
          <p:nvPr/>
        </p:nvSpPr>
        <p:spPr>
          <a:xfrm>
            <a:off x="571564"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0" name="Google Shape;90;p1"/>
          <p:cNvSpPr/>
          <p:nvPr/>
        </p:nvSpPr>
        <p:spPr>
          <a:xfrm>
            <a:off x="2111875" y="1643317"/>
            <a:ext cx="230784" cy="230784"/>
          </a:xfrm>
          <a:custGeom>
            <a:rect b="b" l="l" r="r" t="t"/>
            <a:pathLst>
              <a:path extrusionOk="0" h="9618" w="9618">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1" name="Google Shape;91;p1"/>
          <p:cNvSpPr/>
          <p:nvPr/>
        </p:nvSpPr>
        <p:spPr>
          <a:xfrm>
            <a:off x="2701272" y="60811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2" name="Google Shape;92;p1"/>
          <p:cNvSpPr/>
          <p:nvPr/>
        </p:nvSpPr>
        <p:spPr>
          <a:xfrm>
            <a:off x="3155797" y="577436"/>
            <a:ext cx="230760" cy="230784"/>
          </a:xfrm>
          <a:custGeom>
            <a:rect b="b" l="l" r="r" t="t"/>
            <a:pathLst>
              <a:path extrusionOk="0" h="9618" w="9617">
                <a:moveTo>
                  <a:pt x="0" y="1"/>
                </a:moveTo>
                <a:lnTo>
                  <a:pt x="0"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3" name="Google Shape;93;p1"/>
          <p:cNvSpPr/>
          <p:nvPr/>
        </p:nvSpPr>
        <p:spPr>
          <a:xfrm>
            <a:off x="287343"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4" name="Google Shape;94;p1"/>
          <p:cNvSpPr/>
          <p:nvPr/>
        </p:nvSpPr>
        <p:spPr>
          <a:xfrm>
            <a:off x="382075"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5" name="Google Shape;95;p1"/>
          <p:cNvSpPr/>
          <p:nvPr/>
        </p:nvSpPr>
        <p:spPr>
          <a:xfrm>
            <a:off x="382075"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6" name="Google Shape;96;p1"/>
          <p:cNvSpPr/>
          <p:nvPr/>
        </p:nvSpPr>
        <p:spPr>
          <a:xfrm>
            <a:off x="382075"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7" name="Google Shape;97;p1"/>
          <p:cNvSpPr/>
          <p:nvPr/>
        </p:nvSpPr>
        <p:spPr>
          <a:xfrm>
            <a:off x="4145908" y="1829119"/>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8" name="Google Shape;98;p1"/>
          <p:cNvSpPr/>
          <p:nvPr/>
        </p:nvSpPr>
        <p:spPr>
          <a:xfrm>
            <a:off x="2119529"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99" name="Google Shape;99;p1"/>
          <p:cNvSpPr/>
          <p:nvPr/>
        </p:nvSpPr>
        <p:spPr>
          <a:xfrm>
            <a:off x="2264699"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0" name="Google Shape;100;p1"/>
          <p:cNvSpPr/>
          <p:nvPr/>
        </p:nvSpPr>
        <p:spPr>
          <a:xfrm>
            <a:off x="910793" y="364895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1" name="Google Shape;101;p1"/>
          <p:cNvSpPr/>
          <p:nvPr/>
        </p:nvSpPr>
        <p:spPr>
          <a:xfrm>
            <a:off x="680351" y="1725566"/>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2" name="Google Shape;102;p1"/>
          <p:cNvSpPr/>
          <p:nvPr/>
        </p:nvSpPr>
        <p:spPr>
          <a:xfrm>
            <a:off x="4387768" y="205501"/>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3" name="Google Shape;103;p1"/>
          <p:cNvSpPr/>
          <p:nvPr/>
        </p:nvSpPr>
        <p:spPr>
          <a:xfrm>
            <a:off x="921530" y="3830030"/>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4" name="Google Shape;104;p1"/>
          <p:cNvSpPr/>
          <p:nvPr/>
        </p:nvSpPr>
        <p:spPr>
          <a:xfrm>
            <a:off x="950517"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5" name="Google Shape;105;p1"/>
          <p:cNvSpPr/>
          <p:nvPr/>
        </p:nvSpPr>
        <p:spPr>
          <a:xfrm>
            <a:off x="1630535"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6" name="Google Shape;106;p1"/>
          <p:cNvSpPr/>
          <p:nvPr/>
        </p:nvSpPr>
        <p:spPr>
          <a:xfrm>
            <a:off x="-67183"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7" name="Google Shape;107;p1"/>
          <p:cNvSpPr/>
          <p:nvPr/>
        </p:nvSpPr>
        <p:spPr>
          <a:xfrm>
            <a:off x="3876504" y="441555"/>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8" name="Google Shape;108;p1"/>
          <p:cNvSpPr/>
          <p:nvPr/>
        </p:nvSpPr>
        <p:spPr>
          <a:xfrm>
            <a:off x="307139" y="491678"/>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09" name="Google Shape;109;p1"/>
          <p:cNvSpPr/>
          <p:nvPr/>
        </p:nvSpPr>
        <p:spPr>
          <a:xfrm>
            <a:off x="348458"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0" name="Google Shape;110;p1"/>
          <p:cNvSpPr/>
          <p:nvPr/>
        </p:nvSpPr>
        <p:spPr>
          <a:xfrm>
            <a:off x="503538" y="511196"/>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1" name="Google Shape;111;p1"/>
          <p:cNvSpPr/>
          <p:nvPr/>
        </p:nvSpPr>
        <p:spPr>
          <a:xfrm>
            <a:off x="348458"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2" name="Google Shape;112;p1"/>
          <p:cNvSpPr/>
          <p:nvPr/>
        </p:nvSpPr>
        <p:spPr>
          <a:xfrm>
            <a:off x="3989915"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3" name="Google Shape;113;p1"/>
          <p:cNvSpPr/>
          <p:nvPr/>
        </p:nvSpPr>
        <p:spPr>
          <a:xfrm>
            <a:off x="949461"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4" name="Google Shape;114;p1"/>
          <p:cNvSpPr/>
          <p:nvPr/>
        </p:nvSpPr>
        <p:spPr>
          <a:xfrm>
            <a:off x="646451" y="3776077"/>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5" name="Google Shape;115;p1"/>
          <p:cNvSpPr/>
          <p:nvPr/>
        </p:nvSpPr>
        <p:spPr>
          <a:xfrm>
            <a:off x="4469744"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6" name="Google Shape;116;p1"/>
          <p:cNvSpPr/>
          <p:nvPr/>
        </p:nvSpPr>
        <p:spPr>
          <a:xfrm>
            <a:off x="4656160" y="3379236"/>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7" name="Google Shape;117;p1"/>
          <p:cNvSpPr/>
          <p:nvPr/>
        </p:nvSpPr>
        <p:spPr>
          <a:xfrm>
            <a:off x="4559892" y="3467874"/>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8" name="Google Shape;118;p1"/>
          <p:cNvSpPr/>
          <p:nvPr/>
        </p:nvSpPr>
        <p:spPr>
          <a:xfrm>
            <a:off x="4648530" y="3617626"/>
            <a:ext cx="24" cy="24"/>
          </a:xfrm>
          <a:custGeom>
            <a:rect b="b" l="l" r="r" t="t"/>
            <a:pathLst>
              <a:path extrusionOk="0" h="1" w="1">
                <a:moveTo>
                  <a:pt x="0" y="0"/>
                </a:moveTo>
                <a:lnTo>
                  <a:pt x="0"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19" name="Google Shape;119;p1"/>
          <p:cNvSpPr/>
          <p:nvPr/>
        </p:nvSpPr>
        <p:spPr>
          <a:xfrm>
            <a:off x="4431544" y="3330334"/>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20" name="Google Shape;120;p1"/>
          <p:cNvSpPr/>
          <p:nvPr/>
        </p:nvSpPr>
        <p:spPr>
          <a:xfrm>
            <a:off x="4431544" y="3830030"/>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21" name="Google Shape;121;p1"/>
          <p:cNvSpPr/>
          <p:nvPr/>
        </p:nvSpPr>
        <p:spPr>
          <a:xfrm>
            <a:off x="793133"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22" name="Google Shape;122;p1"/>
          <p:cNvSpPr/>
          <p:nvPr/>
        </p:nvSpPr>
        <p:spPr>
          <a:xfrm>
            <a:off x="973456" y="4384722"/>
            <a:ext cx="198679" cy="365252"/>
          </a:xfrm>
          <a:custGeom>
            <a:rect b="b" l="l" r="r" t="t"/>
            <a:pathLst>
              <a:path extrusionOk="0" h="15222" w="8280">
                <a:moveTo>
                  <a:pt x="6114" y="1"/>
                </a:moveTo>
                <a:lnTo>
                  <a:pt x="0" y="15221"/>
                </a:lnTo>
                <a:lnTo>
                  <a:pt x="2165" y="15221"/>
                </a:lnTo>
                <a:lnTo>
                  <a:pt x="827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23" name="Google Shape;123;p1"/>
          <p:cNvSpPr/>
          <p:nvPr/>
        </p:nvSpPr>
        <p:spPr>
          <a:xfrm>
            <a:off x="4582813" y="4086729"/>
            <a:ext cx="230760" cy="230784"/>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gdae213b27a_2_390"/>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319" name="Google Shape;319;gdae213b27a_2_390"/>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2500">
                <a:solidFill>
                  <a:srgbClr val="FBFBFB"/>
                </a:solidFill>
                <a:latin typeface="Roboto Black"/>
                <a:ea typeface="Roboto Black"/>
                <a:cs typeface="Roboto Black"/>
                <a:sym typeface="Roboto Black"/>
              </a:rPr>
              <a:t>Announcement view </a:t>
            </a:r>
            <a:endParaRPr i="1" sz="2500">
              <a:solidFill>
                <a:srgbClr val="FBFBFB"/>
              </a:solidFill>
              <a:latin typeface="Roboto Black"/>
              <a:ea typeface="Roboto Black"/>
              <a:cs typeface="Roboto Black"/>
              <a:sym typeface="Roboto Black"/>
            </a:endParaRPr>
          </a:p>
        </p:txBody>
      </p:sp>
      <p:grpSp>
        <p:nvGrpSpPr>
          <p:cNvPr id="320" name="Google Shape;320;gdae213b27a_2_390"/>
          <p:cNvGrpSpPr/>
          <p:nvPr/>
        </p:nvGrpSpPr>
        <p:grpSpPr>
          <a:xfrm>
            <a:off x="8283997" y="28372"/>
            <a:ext cx="769713" cy="683099"/>
            <a:chOff x="-60988625" y="2310475"/>
            <a:chExt cx="316650" cy="311150"/>
          </a:xfrm>
        </p:grpSpPr>
        <p:sp>
          <p:nvSpPr>
            <p:cNvPr id="321" name="Google Shape;321;gdae213b27a_2_390"/>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2" name="Google Shape;322;gdae213b27a_2_390"/>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3" name="Google Shape;323;gdae213b27a_2_390"/>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4" name="Google Shape;324;gdae213b27a_2_390"/>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5" name="Google Shape;325;gdae213b27a_2_390"/>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6" name="Google Shape;326;gdae213b27a_2_390"/>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27" name="Google Shape;327;gdae213b27a_2_390"/>
          <p:cNvGrpSpPr/>
          <p:nvPr/>
        </p:nvGrpSpPr>
        <p:grpSpPr>
          <a:xfrm>
            <a:off x="-394529" y="-158139"/>
            <a:ext cx="1620218" cy="1372696"/>
            <a:chOff x="1834963" y="924725"/>
            <a:chExt cx="1620218" cy="1372696"/>
          </a:xfrm>
        </p:grpSpPr>
        <p:sp>
          <p:nvSpPr>
            <p:cNvPr id="328" name="Google Shape;328;gdae213b27a_2_390"/>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dae213b27a_2_390"/>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dae213b27a_2_390"/>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dae213b27a_2_390"/>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gdae213b27a_2_390"/>
          <p:cNvGrpSpPr/>
          <p:nvPr/>
        </p:nvGrpSpPr>
        <p:grpSpPr>
          <a:xfrm>
            <a:off x="8386200" y="3791175"/>
            <a:ext cx="1676150" cy="1352325"/>
            <a:chOff x="5649625" y="924725"/>
            <a:chExt cx="1676150" cy="1352325"/>
          </a:xfrm>
        </p:grpSpPr>
        <p:sp>
          <p:nvSpPr>
            <p:cNvPr id="333" name="Google Shape;333;gdae213b27a_2_390"/>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dae213b27a_2_390"/>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dae213b27a_2_390"/>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6" name="Google Shape;336;gdae213b27a_2_390"/>
          <p:cNvPicPr preferRelativeResize="0"/>
          <p:nvPr/>
        </p:nvPicPr>
        <p:blipFill>
          <a:blip r:embed="rId3">
            <a:alphaModFix/>
          </a:blip>
          <a:stretch>
            <a:fillRect/>
          </a:stretch>
        </p:blipFill>
        <p:spPr>
          <a:xfrm>
            <a:off x="1107938" y="1107925"/>
            <a:ext cx="6928123" cy="376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cxnSp>
        <p:nvCxnSpPr>
          <p:cNvPr id="341" name="Google Shape;341;gdae213b27a_2_281"/>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342" name="Google Shape;342;gdae213b27a_2_281"/>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2500">
                <a:solidFill>
                  <a:srgbClr val="FBFBFB"/>
                </a:solidFill>
                <a:latin typeface="Roboto Black"/>
                <a:ea typeface="Roboto Black"/>
                <a:cs typeface="Roboto Black"/>
                <a:sym typeface="Roboto Black"/>
              </a:rPr>
              <a:t>Courses view </a:t>
            </a:r>
            <a:endParaRPr i="1" sz="2500">
              <a:solidFill>
                <a:srgbClr val="FBFBFB"/>
              </a:solidFill>
              <a:latin typeface="Roboto Black"/>
              <a:ea typeface="Roboto Black"/>
              <a:cs typeface="Roboto Black"/>
              <a:sym typeface="Roboto Black"/>
            </a:endParaRPr>
          </a:p>
        </p:txBody>
      </p:sp>
      <p:grpSp>
        <p:nvGrpSpPr>
          <p:cNvPr id="343" name="Google Shape;343;gdae213b27a_2_281"/>
          <p:cNvGrpSpPr/>
          <p:nvPr/>
        </p:nvGrpSpPr>
        <p:grpSpPr>
          <a:xfrm>
            <a:off x="8283997" y="28372"/>
            <a:ext cx="769713" cy="683099"/>
            <a:chOff x="-60988625" y="2310475"/>
            <a:chExt cx="316650" cy="311150"/>
          </a:xfrm>
        </p:grpSpPr>
        <p:sp>
          <p:nvSpPr>
            <p:cNvPr id="344" name="Google Shape;344;gdae213b27a_2_281"/>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5" name="Google Shape;345;gdae213b27a_2_281"/>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6" name="Google Shape;346;gdae213b27a_2_281"/>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7" name="Google Shape;347;gdae213b27a_2_281"/>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8" name="Google Shape;348;gdae213b27a_2_281"/>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9" name="Google Shape;349;gdae213b27a_2_281"/>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50" name="Google Shape;350;gdae213b27a_2_281"/>
          <p:cNvGrpSpPr/>
          <p:nvPr/>
        </p:nvGrpSpPr>
        <p:grpSpPr>
          <a:xfrm>
            <a:off x="-394529" y="-158139"/>
            <a:ext cx="1620218" cy="1372696"/>
            <a:chOff x="1834963" y="924725"/>
            <a:chExt cx="1620218" cy="1372696"/>
          </a:xfrm>
        </p:grpSpPr>
        <p:sp>
          <p:nvSpPr>
            <p:cNvPr id="351" name="Google Shape;351;gdae213b27a_2_281"/>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dae213b27a_2_281"/>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dae213b27a_2_281"/>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dae213b27a_2_281"/>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gdae213b27a_2_281"/>
          <p:cNvGrpSpPr/>
          <p:nvPr/>
        </p:nvGrpSpPr>
        <p:grpSpPr>
          <a:xfrm>
            <a:off x="8386200" y="3791175"/>
            <a:ext cx="1676150" cy="1352325"/>
            <a:chOff x="5649625" y="924725"/>
            <a:chExt cx="1676150" cy="1352325"/>
          </a:xfrm>
        </p:grpSpPr>
        <p:sp>
          <p:nvSpPr>
            <p:cNvPr id="356" name="Google Shape;356;gdae213b27a_2_281"/>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dae213b27a_2_281"/>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dae213b27a_2_281"/>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59" name="Google Shape;359;gdae213b27a_2_281"/>
          <p:cNvPicPr preferRelativeResize="0"/>
          <p:nvPr/>
        </p:nvPicPr>
        <p:blipFill>
          <a:blip r:embed="rId3">
            <a:alphaModFix/>
          </a:blip>
          <a:stretch>
            <a:fillRect/>
          </a:stretch>
        </p:blipFill>
        <p:spPr>
          <a:xfrm>
            <a:off x="1037288" y="1034625"/>
            <a:ext cx="7069424" cy="3874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cxnSp>
        <p:nvCxnSpPr>
          <p:cNvPr id="364" name="Google Shape;364;gdae213b27a_2_302"/>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365" name="Google Shape;365;gdae213b27a_2_302"/>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2500">
                <a:solidFill>
                  <a:srgbClr val="FBFBFB"/>
                </a:solidFill>
                <a:latin typeface="Roboto Black"/>
                <a:ea typeface="Roboto Black"/>
                <a:cs typeface="Roboto Black"/>
                <a:sym typeface="Roboto Black"/>
              </a:rPr>
              <a:t>Schedule view </a:t>
            </a:r>
            <a:endParaRPr i="1" sz="2500">
              <a:solidFill>
                <a:srgbClr val="FBFBFB"/>
              </a:solidFill>
              <a:latin typeface="Roboto Black"/>
              <a:ea typeface="Roboto Black"/>
              <a:cs typeface="Roboto Black"/>
              <a:sym typeface="Roboto Black"/>
            </a:endParaRPr>
          </a:p>
        </p:txBody>
      </p:sp>
      <p:grpSp>
        <p:nvGrpSpPr>
          <p:cNvPr id="366" name="Google Shape;366;gdae213b27a_2_302"/>
          <p:cNvGrpSpPr/>
          <p:nvPr/>
        </p:nvGrpSpPr>
        <p:grpSpPr>
          <a:xfrm>
            <a:off x="8283997" y="28372"/>
            <a:ext cx="769713" cy="683099"/>
            <a:chOff x="-60988625" y="2310475"/>
            <a:chExt cx="316650" cy="311150"/>
          </a:xfrm>
        </p:grpSpPr>
        <p:sp>
          <p:nvSpPr>
            <p:cNvPr id="367" name="Google Shape;367;gdae213b27a_2_302"/>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8" name="Google Shape;368;gdae213b27a_2_302"/>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9" name="Google Shape;369;gdae213b27a_2_302"/>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0" name="Google Shape;370;gdae213b27a_2_302"/>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1" name="Google Shape;371;gdae213b27a_2_302"/>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2" name="Google Shape;372;gdae213b27a_2_302"/>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73" name="Google Shape;373;gdae213b27a_2_302"/>
          <p:cNvGrpSpPr/>
          <p:nvPr/>
        </p:nvGrpSpPr>
        <p:grpSpPr>
          <a:xfrm>
            <a:off x="-394529" y="-158139"/>
            <a:ext cx="1620218" cy="1372696"/>
            <a:chOff x="1834963" y="924725"/>
            <a:chExt cx="1620218" cy="1372696"/>
          </a:xfrm>
        </p:grpSpPr>
        <p:sp>
          <p:nvSpPr>
            <p:cNvPr id="374" name="Google Shape;374;gdae213b27a_2_302"/>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dae213b27a_2_302"/>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dae213b27a_2_302"/>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dae213b27a_2_302"/>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 name="Google Shape;378;gdae213b27a_2_302"/>
          <p:cNvGrpSpPr/>
          <p:nvPr/>
        </p:nvGrpSpPr>
        <p:grpSpPr>
          <a:xfrm>
            <a:off x="8386200" y="3791175"/>
            <a:ext cx="1676150" cy="1352325"/>
            <a:chOff x="5649625" y="924725"/>
            <a:chExt cx="1676150" cy="1352325"/>
          </a:xfrm>
        </p:grpSpPr>
        <p:sp>
          <p:nvSpPr>
            <p:cNvPr id="379" name="Google Shape;379;gdae213b27a_2_302"/>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dae213b27a_2_302"/>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dae213b27a_2_302"/>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gdae213b27a_2_302"/>
          <p:cNvPicPr preferRelativeResize="0"/>
          <p:nvPr/>
        </p:nvPicPr>
        <p:blipFill>
          <a:blip r:embed="rId3">
            <a:alphaModFix/>
          </a:blip>
          <a:stretch>
            <a:fillRect/>
          </a:stretch>
        </p:blipFill>
        <p:spPr>
          <a:xfrm>
            <a:off x="1030113" y="1023976"/>
            <a:ext cx="7083774" cy="3902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cxnSp>
        <p:nvCxnSpPr>
          <p:cNvPr id="387" name="Google Shape;387;gdae213b27a_2_173"/>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388" name="Google Shape;388;gdae213b27a_2_173"/>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3200">
                <a:solidFill>
                  <a:srgbClr val="FBFBFB"/>
                </a:solidFill>
                <a:latin typeface="Roboto Black"/>
                <a:ea typeface="Roboto Black"/>
                <a:cs typeface="Roboto Black"/>
                <a:sym typeface="Roboto Black"/>
              </a:rPr>
              <a:t>Vacancy Management View</a:t>
            </a:r>
            <a:endParaRPr i="1" sz="3200">
              <a:solidFill>
                <a:srgbClr val="FBFBFB"/>
              </a:solidFill>
              <a:latin typeface="Roboto Black"/>
              <a:ea typeface="Roboto Black"/>
              <a:cs typeface="Roboto Black"/>
              <a:sym typeface="Roboto Black"/>
            </a:endParaRPr>
          </a:p>
        </p:txBody>
      </p:sp>
      <p:grpSp>
        <p:nvGrpSpPr>
          <p:cNvPr id="389" name="Google Shape;389;gdae213b27a_2_173"/>
          <p:cNvGrpSpPr/>
          <p:nvPr/>
        </p:nvGrpSpPr>
        <p:grpSpPr>
          <a:xfrm>
            <a:off x="8283997" y="28372"/>
            <a:ext cx="769713" cy="683099"/>
            <a:chOff x="-60988625" y="2310475"/>
            <a:chExt cx="316650" cy="311150"/>
          </a:xfrm>
        </p:grpSpPr>
        <p:sp>
          <p:nvSpPr>
            <p:cNvPr id="390" name="Google Shape;390;gdae213b27a_2_173"/>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1" name="Google Shape;391;gdae213b27a_2_173"/>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2" name="Google Shape;392;gdae213b27a_2_173"/>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3" name="Google Shape;393;gdae213b27a_2_173"/>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4" name="Google Shape;394;gdae213b27a_2_173"/>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5" name="Google Shape;395;gdae213b27a_2_173"/>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96" name="Google Shape;396;gdae213b27a_2_173"/>
          <p:cNvGrpSpPr/>
          <p:nvPr/>
        </p:nvGrpSpPr>
        <p:grpSpPr>
          <a:xfrm>
            <a:off x="-394529" y="-158139"/>
            <a:ext cx="1620218" cy="1372696"/>
            <a:chOff x="1834963" y="924725"/>
            <a:chExt cx="1620218" cy="1372696"/>
          </a:xfrm>
        </p:grpSpPr>
        <p:sp>
          <p:nvSpPr>
            <p:cNvPr id="397" name="Google Shape;397;gdae213b27a_2_173"/>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dae213b27a_2_173"/>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dae213b27a_2_173"/>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dae213b27a_2_173"/>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gdae213b27a_2_173"/>
          <p:cNvGrpSpPr/>
          <p:nvPr/>
        </p:nvGrpSpPr>
        <p:grpSpPr>
          <a:xfrm>
            <a:off x="8386200" y="3791175"/>
            <a:ext cx="1676150" cy="1352325"/>
            <a:chOff x="5649625" y="924725"/>
            <a:chExt cx="1676150" cy="1352325"/>
          </a:xfrm>
        </p:grpSpPr>
        <p:sp>
          <p:nvSpPr>
            <p:cNvPr id="402" name="Google Shape;402;gdae213b27a_2_173"/>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dae213b27a_2_173"/>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dae213b27a_2_173"/>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5" name="Google Shape;405;gdae213b27a_2_173"/>
          <p:cNvPicPr preferRelativeResize="0"/>
          <p:nvPr/>
        </p:nvPicPr>
        <p:blipFill rotWithShape="1">
          <a:blip r:embed="rId3">
            <a:alphaModFix/>
          </a:blip>
          <a:srcRect b="4091" l="0" r="0" t="13590"/>
          <a:stretch/>
        </p:blipFill>
        <p:spPr>
          <a:xfrm>
            <a:off x="1058150" y="1024050"/>
            <a:ext cx="7027699" cy="3254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cxnSp>
        <p:nvCxnSpPr>
          <p:cNvPr id="410" name="Google Shape;410;gdae213b27a_6_48"/>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411" name="Google Shape;411;gdae213b27a_6_48"/>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3200">
                <a:solidFill>
                  <a:srgbClr val="FBFBFB"/>
                </a:solidFill>
                <a:latin typeface="Roboto Black"/>
                <a:ea typeface="Roboto Black"/>
                <a:cs typeface="Roboto Black"/>
                <a:sym typeface="Roboto Black"/>
              </a:rPr>
              <a:t>Application Report View</a:t>
            </a:r>
            <a:endParaRPr i="1" sz="3200">
              <a:solidFill>
                <a:srgbClr val="FBFBFB"/>
              </a:solidFill>
              <a:latin typeface="Roboto Black"/>
              <a:ea typeface="Roboto Black"/>
              <a:cs typeface="Roboto Black"/>
              <a:sym typeface="Roboto Black"/>
            </a:endParaRPr>
          </a:p>
        </p:txBody>
      </p:sp>
      <p:grpSp>
        <p:nvGrpSpPr>
          <p:cNvPr id="412" name="Google Shape;412;gdae213b27a_6_48"/>
          <p:cNvGrpSpPr/>
          <p:nvPr/>
        </p:nvGrpSpPr>
        <p:grpSpPr>
          <a:xfrm>
            <a:off x="8283997" y="28372"/>
            <a:ext cx="769713" cy="683099"/>
            <a:chOff x="-60988625" y="2310475"/>
            <a:chExt cx="316650" cy="311150"/>
          </a:xfrm>
        </p:grpSpPr>
        <p:sp>
          <p:nvSpPr>
            <p:cNvPr id="413" name="Google Shape;413;gdae213b27a_6_48"/>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4" name="Google Shape;414;gdae213b27a_6_48"/>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5" name="Google Shape;415;gdae213b27a_6_48"/>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6" name="Google Shape;416;gdae213b27a_6_48"/>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7" name="Google Shape;417;gdae213b27a_6_48"/>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8" name="Google Shape;418;gdae213b27a_6_48"/>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19" name="Google Shape;419;gdae213b27a_6_48"/>
          <p:cNvGrpSpPr/>
          <p:nvPr/>
        </p:nvGrpSpPr>
        <p:grpSpPr>
          <a:xfrm>
            <a:off x="-394529" y="-158139"/>
            <a:ext cx="1620218" cy="1372696"/>
            <a:chOff x="1834963" y="924725"/>
            <a:chExt cx="1620218" cy="1372696"/>
          </a:xfrm>
        </p:grpSpPr>
        <p:sp>
          <p:nvSpPr>
            <p:cNvPr id="420" name="Google Shape;420;gdae213b27a_6_48"/>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dae213b27a_6_48"/>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dae213b27a_6_48"/>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dae213b27a_6_48"/>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 name="Google Shape;424;gdae213b27a_6_48"/>
          <p:cNvGrpSpPr/>
          <p:nvPr/>
        </p:nvGrpSpPr>
        <p:grpSpPr>
          <a:xfrm>
            <a:off x="8386200" y="3791175"/>
            <a:ext cx="1676150" cy="1352325"/>
            <a:chOff x="5649625" y="924725"/>
            <a:chExt cx="1676150" cy="1352325"/>
          </a:xfrm>
        </p:grpSpPr>
        <p:sp>
          <p:nvSpPr>
            <p:cNvPr id="425" name="Google Shape;425;gdae213b27a_6_48"/>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dae213b27a_6_48"/>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dae213b27a_6_48"/>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8" name="Google Shape;428;gdae213b27a_6_48"/>
          <p:cNvPicPr preferRelativeResize="0"/>
          <p:nvPr/>
        </p:nvPicPr>
        <p:blipFill rotWithShape="1">
          <a:blip r:embed="rId3">
            <a:alphaModFix/>
          </a:blip>
          <a:srcRect b="5447" l="0" r="0" t="13841"/>
          <a:stretch/>
        </p:blipFill>
        <p:spPr>
          <a:xfrm>
            <a:off x="1141600" y="1309475"/>
            <a:ext cx="6978451" cy="3168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cxnSp>
        <p:nvCxnSpPr>
          <p:cNvPr id="433" name="Google Shape;433;gdae213b27a_6_71"/>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434" name="Google Shape;434;gdae213b27a_6_71"/>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3200">
                <a:solidFill>
                  <a:srgbClr val="FBFBFB"/>
                </a:solidFill>
                <a:latin typeface="Roboto Black"/>
                <a:ea typeface="Roboto Black"/>
                <a:cs typeface="Roboto Black"/>
                <a:sym typeface="Roboto Black"/>
              </a:rPr>
              <a:t>Vacancies View</a:t>
            </a:r>
            <a:endParaRPr i="1" sz="3200">
              <a:solidFill>
                <a:srgbClr val="FBFBFB"/>
              </a:solidFill>
              <a:latin typeface="Roboto Black"/>
              <a:ea typeface="Roboto Black"/>
              <a:cs typeface="Roboto Black"/>
              <a:sym typeface="Roboto Black"/>
            </a:endParaRPr>
          </a:p>
        </p:txBody>
      </p:sp>
      <p:grpSp>
        <p:nvGrpSpPr>
          <p:cNvPr id="435" name="Google Shape;435;gdae213b27a_6_71"/>
          <p:cNvGrpSpPr/>
          <p:nvPr/>
        </p:nvGrpSpPr>
        <p:grpSpPr>
          <a:xfrm>
            <a:off x="8283997" y="28372"/>
            <a:ext cx="769713" cy="683099"/>
            <a:chOff x="-60988625" y="2310475"/>
            <a:chExt cx="316650" cy="311150"/>
          </a:xfrm>
        </p:grpSpPr>
        <p:sp>
          <p:nvSpPr>
            <p:cNvPr id="436" name="Google Shape;436;gdae213b27a_6_71"/>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7" name="Google Shape;437;gdae213b27a_6_71"/>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8" name="Google Shape;438;gdae213b27a_6_71"/>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9" name="Google Shape;439;gdae213b27a_6_71"/>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0" name="Google Shape;440;gdae213b27a_6_71"/>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1" name="Google Shape;441;gdae213b27a_6_71"/>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42" name="Google Shape;442;gdae213b27a_6_71"/>
          <p:cNvGrpSpPr/>
          <p:nvPr/>
        </p:nvGrpSpPr>
        <p:grpSpPr>
          <a:xfrm>
            <a:off x="-394529" y="-158139"/>
            <a:ext cx="1620218" cy="1372696"/>
            <a:chOff x="1834963" y="924725"/>
            <a:chExt cx="1620218" cy="1372696"/>
          </a:xfrm>
        </p:grpSpPr>
        <p:sp>
          <p:nvSpPr>
            <p:cNvPr id="443" name="Google Shape;443;gdae213b27a_6_71"/>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dae213b27a_6_71"/>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dae213b27a_6_71"/>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dae213b27a_6_71"/>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7" name="Google Shape;447;gdae213b27a_6_71"/>
          <p:cNvGrpSpPr/>
          <p:nvPr/>
        </p:nvGrpSpPr>
        <p:grpSpPr>
          <a:xfrm>
            <a:off x="8386200" y="3791175"/>
            <a:ext cx="1676150" cy="1352325"/>
            <a:chOff x="5649625" y="924725"/>
            <a:chExt cx="1676150" cy="1352325"/>
          </a:xfrm>
        </p:grpSpPr>
        <p:sp>
          <p:nvSpPr>
            <p:cNvPr id="448" name="Google Shape;448;gdae213b27a_6_71"/>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dae213b27a_6_71"/>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dae213b27a_6_71"/>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51" name="Google Shape;451;gdae213b27a_6_71"/>
          <p:cNvPicPr preferRelativeResize="0"/>
          <p:nvPr/>
        </p:nvPicPr>
        <p:blipFill>
          <a:blip r:embed="rId3">
            <a:alphaModFix/>
          </a:blip>
          <a:stretch>
            <a:fillRect/>
          </a:stretch>
        </p:blipFill>
        <p:spPr>
          <a:xfrm>
            <a:off x="1019613" y="1027599"/>
            <a:ext cx="7104776" cy="3898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cxnSp>
        <p:nvCxnSpPr>
          <p:cNvPr id="456" name="Google Shape;456;gdae213b27a_2_346"/>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457" name="Google Shape;457;gdae213b27a_2_346"/>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2500">
                <a:solidFill>
                  <a:srgbClr val="FBFBFB"/>
                </a:solidFill>
                <a:latin typeface="Roboto Black"/>
                <a:ea typeface="Roboto Black"/>
                <a:cs typeface="Roboto Black"/>
                <a:sym typeface="Roboto Black"/>
              </a:rPr>
              <a:t>Log Activity view </a:t>
            </a:r>
            <a:endParaRPr i="1" sz="2500">
              <a:solidFill>
                <a:srgbClr val="FBFBFB"/>
              </a:solidFill>
              <a:latin typeface="Roboto Black"/>
              <a:ea typeface="Roboto Black"/>
              <a:cs typeface="Roboto Black"/>
              <a:sym typeface="Roboto Black"/>
            </a:endParaRPr>
          </a:p>
        </p:txBody>
      </p:sp>
      <p:grpSp>
        <p:nvGrpSpPr>
          <p:cNvPr id="458" name="Google Shape;458;gdae213b27a_2_346"/>
          <p:cNvGrpSpPr/>
          <p:nvPr/>
        </p:nvGrpSpPr>
        <p:grpSpPr>
          <a:xfrm>
            <a:off x="8283997" y="28372"/>
            <a:ext cx="769713" cy="683099"/>
            <a:chOff x="-60988625" y="2310475"/>
            <a:chExt cx="316650" cy="311150"/>
          </a:xfrm>
        </p:grpSpPr>
        <p:sp>
          <p:nvSpPr>
            <p:cNvPr id="459" name="Google Shape;459;gdae213b27a_2_346"/>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0" name="Google Shape;460;gdae213b27a_2_346"/>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1" name="Google Shape;461;gdae213b27a_2_346"/>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2" name="Google Shape;462;gdae213b27a_2_346"/>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3" name="Google Shape;463;gdae213b27a_2_346"/>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4" name="Google Shape;464;gdae213b27a_2_346"/>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65" name="Google Shape;465;gdae213b27a_2_346"/>
          <p:cNvGrpSpPr/>
          <p:nvPr/>
        </p:nvGrpSpPr>
        <p:grpSpPr>
          <a:xfrm>
            <a:off x="-394529" y="-158139"/>
            <a:ext cx="1620218" cy="1372696"/>
            <a:chOff x="1834963" y="924725"/>
            <a:chExt cx="1620218" cy="1372696"/>
          </a:xfrm>
        </p:grpSpPr>
        <p:sp>
          <p:nvSpPr>
            <p:cNvPr id="466" name="Google Shape;466;gdae213b27a_2_346"/>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dae213b27a_2_346"/>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dae213b27a_2_346"/>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dae213b27a_2_346"/>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0" name="Google Shape;470;gdae213b27a_2_346"/>
          <p:cNvGrpSpPr/>
          <p:nvPr/>
        </p:nvGrpSpPr>
        <p:grpSpPr>
          <a:xfrm>
            <a:off x="8386200" y="3791175"/>
            <a:ext cx="1676150" cy="1352325"/>
            <a:chOff x="5649625" y="924725"/>
            <a:chExt cx="1676150" cy="1352325"/>
          </a:xfrm>
        </p:grpSpPr>
        <p:sp>
          <p:nvSpPr>
            <p:cNvPr id="471" name="Google Shape;471;gdae213b27a_2_346"/>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dae213b27a_2_346"/>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dae213b27a_2_346"/>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4" name="Google Shape;474;gdae213b27a_2_346"/>
          <p:cNvPicPr preferRelativeResize="0"/>
          <p:nvPr/>
        </p:nvPicPr>
        <p:blipFill>
          <a:blip r:embed="rId3">
            <a:alphaModFix/>
          </a:blip>
          <a:stretch>
            <a:fillRect/>
          </a:stretch>
        </p:blipFill>
        <p:spPr>
          <a:xfrm>
            <a:off x="1026075" y="1067600"/>
            <a:ext cx="7091851" cy="3846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cxnSp>
        <p:nvCxnSpPr>
          <p:cNvPr id="479" name="Google Shape;479;gdae213b27a_6_98"/>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480" name="Google Shape;480;gdae213b27a_6_98"/>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2500">
                <a:solidFill>
                  <a:srgbClr val="FBFBFB"/>
                </a:solidFill>
                <a:latin typeface="Roboto Black"/>
                <a:ea typeface="Roboto Black"/>
                <a:cs typeface="Roboto Black"/>
                <a:sym typeface="Roboto Black"/>
              </a:rPr>
              <a:t>User Management view </a:t>
            </a:r>
            <a:endParaRPr i="1" sz="2500">
              <a:solidFill>
                <a:srgbClr val="FBFBFB"/>
              </a:solidFill>
              <a:latin typeface="Roboto Black"/>
              <a:ea typeface="Roboto Black"/>
              <a:cs typeface="Roboto Black"/>
              <a:sym typeface="Roboto Black"/>
            </a:endParaRPr>
          </a:p>
        </p:txBody>
      </p:sp>
      <p:grpSp>
        <p:nvGrpSpPr>
          <p:cNvPr id="481" name="Google Shape;481;gdae213b27a_6_98"/>
          <p:cNvGrpSpPr/>
          <p:nvPr/>
        </p:nvGrpSpPr>
        <p:grpSpPr>
          <a:xfrm>
            <a:off x="8283997" y="28372"/>
            <a:ext cx="769713" cy="683099"/>
            <a:chOff x="-60988625" y="2310475"/>
            <a:chExt cx="316650" cy="311150"/>
          </a:xfrm>
        </p:grpSpPr>
        <p:sp>
          <p:nvSpPr>
            <p:cNvPr id="482" name="Google Shape;482;gdae213b27a_6_98"/>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3" name="Google Shape;483;gdae213b27a_6_98"/>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4" name="Google Shape;484;gdae213b27a_6_98"/>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5" name="Google Shape;485;gdae213b27a_6_98"/>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6" name="Google Shape;486;gdae213b27a_6_98"/>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7" name="Google Shape;487;gdae213b27a_6_98"/>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88" name="Google Shape;488;gdae213b27a_6_98"/>
          <p:cNvGrpSpPr/>
          <p:nvPr/>
        </p:nvGrpSpPr>
        <p:grpSpPr>
          <a:xfrm>
            <a:off x="-394529" y="-158139"/>
            <a:ext cx="1620218" cy="1372696"/>
            <a:chOff x="1834963" y="924725"/>
            <a:chExt cx="1620218" cy="1372696"/>
          </a:xfrm>
        </p:grpSpPr>
        <p:sp>
          <p:nvSpPr>
            <p:cNvPr id="489" name="Google Shape;489;gdae213b27a_6_98"/>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dae213b27a_6_98"/>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dae213b27a_6_98"/>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dae213b27a_6_98"/>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 name="Google Shape;493;gdae213b27a_6_98"/>
          <p:cNvGrpSpPr/>
          <p:nvPr/>
        </p:nvGrpSpPr>
        <p:grpSpPr>
          <a:xfrm>
            <a:off x="8386200" y="3791175"/>
            <a:ext cx="1676150" cy="1352325"/>
            <a:chOff x="5649625" y="924725"/>
            <a:chExt cx="1676150" cy="1352325"/>
          </a:xfrm>
        </p:grpSpPr>
        <p:sp>
          <p:nvSpPr>
            <p:cNvPr id="494" name="Google Shape;494;gdae213b27a_6_98"/>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dae213b27a_6_98"/>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dae213b27a_6_98"/>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97" name="Google Shape;497;gdae213b27a_6_98"/>
          <p:cNvPicPr preferRelativeResize="0"/>
          <p:nvPr/>
        </p:nvPicPr>
        <p:blipFill rotWithShape="1">
          <a:blip r:embed="rId3">
            <a:alphaModFix/>
          </a:blip>
          <a:srcRect b="4306" l="0" r="0" t="14734"/>
          <a:stretch/>
        </p:blipFill>
        <p:spPr>
          <a:xfrm>
            <a:off x="1321077" y="1151575"/>
            <a:ext cx="6692650" cy="3047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cxnSp>
        <p:nvCxnSpPr>
          <p:cNvPr id="502" name="Google Shape;502;gdae213b27a_6_121"/>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503" name="Google Shape;503;gdae213b27a_6_121"/>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2500">
                <a:solidFill>
                  <a:srgbClr val="FBFBFB"/>
                </a:solidFill>
                <a:latin typeface="Roboto Black"/>
                <a:ea typeface="Roboto Black"/>
                <a:cs typeface="Roboto Black"/>
                <a:sym typeface="Roboto Black"/>
              </a:rPr>
              <a:t>Course Owner view </a:t>
            </a:r>
            <a:endParaRPr i="1" sz="2500">
              <a:solidFill>
                <a:srgbClr val="FBFBFB"/>
              </a:solidFill>
              <a:latin typeface="Roboto Black"/>
              <a:ea typeface="Roboto Black"/>
              <a:cs typeface="Roboto Black"/>
              <a:sym typeface="Roboto Black"/>
            </a:endParaRPr>
          </a:p>
        </p:txBody>
      </p:sp>
      <p:grpSp>
        <p:nvGrpSpPr>
          <p:cNvPr id="504" name="Google Shape;504;gdae213b27a_6_121"/>
          <p:cNvGrpSpPr/>
          <p:nvPr/>
        </p:nvGrpSpPr>
        <p:grpSpPr>
          <a:xfrm>
            <a:off x="8283997" y="28372"/>
            <a:ext cx="769713" cy="683099"/>
            <a:chOff x="-60988625" y="2310475"/>
            <a:chExt cx="316650" cy="311150"/>
          </a:xfrm>
        </p:grpSpPr>
        <p:sp>
          <p:nvSpPr>
            <p:cNvPr id="505" name="Google Shape;505;gdae213b27a_6_121"/>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6" name="Google Shape;506;gdae213b27a_6_121"/>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7" name="Google Shape;507;gdae213b27a_6_121"/>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8" name="Google Shape;508;gdae213b27a_6_121"/>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9" name="Google Shape;509;gdae213b27a_6_121"/>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0" name="Google Shape;510;gdae213b27a_6_121"/>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511" name="Google Shape;511;gdae213b27a_6_121"/>
          <p:cNvGrpSpPr/>
          <p:nvPr/>
        </p:nvGrpSpPr>
        <p:grpSpPr>
          <a:xfrm>
            <a:off x="-394529" y="-158139"/>
            <a:ext cx="1620218" cy="1372696"/>
            <a:chOff x="1834963" y="924725"/>
            <a:chExt cx="1620218" cy="1372696"/>
          </a:xfrm>
        </p:grpSpPr>
        <p:sp>
          <p:nvSpPr>
            <p:cNvPr id="512" name="Google Shape;512;gdae213b27a_6_121"/>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dae213b27a_6_121"/>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dae213b27a_6_121"/>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dae213b27a_6_121"/>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6" name="Google Shape;516;gdae213b27a_6_121"/>
          <p:cNvGrpSpPr/>
          <p:nvPr/>
        </p:nvGrpSpPr>
        <p:grpSpPr>
          <a:xfrm>
            <a:off x="8386200" y="3791175"/>
            <a:ext cx="1676150" cy="1352325"/>
            <a:chOff x="5649625" y="924725"/>
            <a:chExt cx="1676150" cy="1352325"/>
          </a:xfrm>
        </p:grpSpPr>
        <p:sp>
          <p:nvSpPr>
            <p:cNvPr id="517" name="Google Shape;517;gdae213b27a_6_121"/>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dae213b27a_6_121"/>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dae213b27a_6_121"/>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20" name="Google Shape;520;gdae213b27a_6_121"/>
          <p:cNvPicPr preferRelativeResize="0"/>
          <p:nvPr/>
        </p:nvPicPr>
        <p:blipFill rotWithShape="1">
          <a:blip r:embed="rId3">
            <a:alphaModFix/>
          </a:blip>
          <a:srcRect b="3896" l="0" r="0" t="13906"/>
          <a:stretch/>
        </p:blipFill>
        <p:spPr>
          <a:xfrm>
            <a:off x="1211939" y="1165775"/>
            <a:ext cx="6720125" cy="31071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cxnSp>
        <p:nvCxnSpPr>
          <p:cNvPr id="525" name="Google Shape;525;gdae213b27a_6_149"/>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526" name="Google Shape;526;gdae213b27a_6_149"/>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2500">
                <a:solidFill>
                  <a:srgbClr val="FBFBFB"/>
                </a:solidFill>
                <a:latin typeface="Roboto Black"/>
                <a:ea typeface="Roboto Black"/>
                <a:cs typeface="Roboto Black"/>
                <a:sym typeface="Roboto Black"/>
              </a:rPr>
              <a:t>Semester view </a:t>
            </a:r>
            <a:endParaRPr i="1" sz="2500">
              <a:solidFill>
                <a:srgbClr val="FBFBFB"/>
              </a:solidFill>
              <a:latin typeface="Roboto Black"/>
              <a:ea typeface="Roboto Black"/>
              <a:cs typeface="Roboto Black"/>
              <a:sym typeface="Roboto Black"/>
            </a:endParaRPr>
          </a:p>
        </p:txBody>
      </p:sp>
      <p:grpSp>
        <p:nvGrpSpPr>
          <p:cNvPr id="527" name="Google Shape;527;gdae213b27a_6_149"/>
          <p:cNvGrpSpPr/>
          <p:nvPr/>
        </p:nvGrpSpPr>
        <p:grpSpPr>
          <a:xfrm>
            <a:off x="8283997" y="28372"/>
            <a:ext cx="769713" cy="683099"/>
            <a:chOff x="-60988625" y="2310475"/>
            <a:chExt cx="316650" cy="311150"/>
          </a:xfrm>
        </p:grpSpPr>
        <p:sp>
          <p:nvSpPr>
            <p:cNvPr id="528" name="Google Shape;528;gdae213b27a_6_149"/>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9" name="Google Shape;529;gdae213b27a_6_149"/>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0" name="Google Shape;530;gdae213b27a_6_149"/>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1" name="Google Shape;531;gdae213b27a_6_149"/>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2" name="Google Shape;532;gdae213b27a_6_149"/>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3" name="Google Shape;533;gdae213b27a_6_149"/>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534" name="Google Shape;534;gdae213b27a_6_149"/>
          <p:cNvGrpSpPr/>
          <p:nvPr/>
        </p:nvGrpSpPr>
        <p:grpSpPr>
          <a:xfrm>
            <a:off x="-394529" y="-158139"/>
            <a:ext cx="1620218" cy="1372696"/>
            <a:chOff x="1834963" y="924725"/>
            <a:chExt cx="1620218" cy="1372696"/>
          </a:xfrm>
        </p:grpSpPr>
        <p:sp>
          <p:nvSpPr>
            <p:cNvPr id="535" name="Google Shape;535;gdae213b27a_6_149"/>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dae213b27a_6_149"/>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dae213b27a_6_149"/>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dae213b27a_6_149"/>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 name="Google Shape;539;gdae213b27a_6_149"/>
          <p:cNvGrpSpPr/>
          <p:nvPr/>
        </p:nvGrpSpPr>
        <p:grpSpPr>
          <a:xfrm>
            <a:off x="8386200" y="3791175"/>
            <a:ext cx="1676150" cy="1352325"/>
            <a:chOff x="5649625" y="924725"/>
            <a:chExt cx="1676150" cy="1352325"/>
          </a:xfrm>
        </p:grpSpPr>
        <p:sp>
          <p:nvSpPr>
            <p:cNvPr id="540" name="Google Shape;540;gdae213b27a_6_149"/>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dae213b27a_6_149"/>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dae213b27a_6_149"/>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43" name="Google Shape;543;gdae213b27a_6_149"/>
          <p:cNvPicPr preferRelativeResize="0"/>
          <p:nvPr/>
        </p:nvPicPr>
        <p:blipFill rotWithShape="1">
          <a:blip r:embed="rId3">
            <a:alphaModFix/>
          </a:blip>
          <a:srcRect b="4669" l="0" r="0" t="14942"/>
          <a:stretch/>
        </p:blipFill>
        <p:spPr>
          <a:xfrm>
            <a:off x="1139075" y="1214548"/>
            <a:ext cx="7089677" cy="3205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cxnSp>
        <p:nvCxnSpPr>
          <p:cNvPr id="128" name="Google Shape;128;p2"/>
          <p:cNvCxnSpPr/>
          <p:nvPr/>
        </p:nvCxnSpPr>
        <p:spPr>
          <a:xfrm flipH="1" rot="10800000">
            <a:off x="143838" y="653826"/>
            <a:ext cx="8984400" cy="3000"/>
          </a:xfrm>
          <a:prstGeom prst="straightConnector1">
            <a:avLst/>
          </a:prstGeom>
          <a:noFill/>
          <a:ln cap="flat" cmpd="sng" w="9525">
            <a:solidFill>
              <a:srgbClr val="48FFD5"/>
            </a:solidFill>
            <a:prstDash val="solid"/>
            <a:round/>
            <a:headEnd len="sm" w="sm" type="none"/>
            <a:tailEnd len="sm" w="sm" type="none"/>
          </a:ln>
        </p:spPr>
      </p:cxnSp>
      <p:sp>
        <p:nvSpPr>
          <p:cNvPr id="129" name="Google Shape;129;p2"/>
          <p:cNvSpPr txBox="1"/>
          <p:nvPr>
            <p:ph type="ctrTitle"/>
          </p:nvPr>
        </p:nvSpPr>
        <p:spPr>
          <a:xfrm>
            <a:off x="0" y="137888"/>
            <a:ext cx="9072000" cy="4830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Clr>
                <a:schemeClr val="dk1"/>
              </a:buClr>
              <a:buSzPts val="5200"/>
              <a:buFont typeface="Arial"/>
              <a:buNone/>
            </a:pPr>
            <a:r>
              <a:rPr i="1" lang="en-US" sz="3200">
                <a:solidFill>
                  <a:srgbClr val="FBFBFB"/>
                </a:solidFill>
                <a:latin typeface="Roboto Black"/>
                <a:ea typeface="Roboto Black"/>
                <a:cs typeface="Roboto Black"/>
                <a:sym typeface="Roboto Black"/>
              </a:rPr>
              <a:t>Background</a:t>
            </a:r>
            <a:endParaRPr/>
          </a:p>
        </p:txBody>
      </p:sp>
      <p:grpSp>
        <p:nvGrpSpPr>
          <p:cNvPr id="130" name="Google Shape;130;p2"/>
          <p:cNvGrpSpPr/>
          <p:nvPr/>
        </p:nvGrpSpPr>
        <p:grpSpPr>
          <a:xfrm>
            <a:off x="8286664" y="28471"/>
            <a:ext cx="769699" cy="683112"/>
            <a:chOff x="-60988625" y="2310475"/>
            <a:chExt cx="316650" cy="311150"/>
          </a:xfrm>
        </p:grpSpPr>
        <p:sp>
          <p:nvSpPr>
            <p:cNvPr id="131" name="Google Shape;131;p2"/>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 name="Google Shape;132;p2"/>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 name="Google Shape;133;p2"/>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 name="Google Shape;134;p2"/>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 name="Google Shape;135;p2"/>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 name="Google Shape;136;p2"/>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37" name="Google Shape;137;p2"/>
          <p:cNvSpPr/>
          <p:nvPr/>
        </p:nvSpPr>
        <p:spPr>
          <a:xfrm>
            <a:off x="143838" y="802035"/>
            <a:ext cx="891252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38" name="Google Shape;138;p2"/>
          <p:cNvGrpSpPr/>
          <p:nvPr/>
        </p:nvGrpSpPr>
        <p:grpSpPr>
          <a:xfrm>
            <a:off x="-394529" y="-158139"/>
            <a:ext cx="1620218" cy="1372696"/>
            <a:chOff x="1834963" y="924725"/>
            <a:chExt cx="1620218" cy="1372696"/>
          </a:xfrm>
        </p:grpSpPr>
        <p:sp>
          <p:nvSpPr>
            <p:cNvPr id="139" name="Google Shape;139;p2"/>
            <p:cNvSpPr/>
            <p:nvPr/>
          </p:nvSpPr>
          <p:spPr>
            <a:xfrm>
              <a:off x="1834963" y="924725"/>
              <a:ext cx="933900" cy="933900"/>
            </a:xfrm>
            <a:prstGeom prst="ellipse">
              <a:avLst/>
            </a:prstGeom>
            <a:solidFill>
              <a:srgbClr val="99D7EF">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2521281" y="924725"/>
              <a:ext cx="933900" cy="933900"/>
            </a:xfrm>
            <a:prstGeom prst="ellipse">
              <a:avLst/>
            </a:prstGeom>
            <a:solidFill>
              <a:srgbClr val="011E50">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2521281" y="1363521"/>
              <a:ext cx="933900" cy="933900"/>
            </a:xfrm>
            <a:prstGeom prst="ellipse">
              <a:avLst/>
            </a:prstGeom>
            <a:solidFill>
              <a:srgbClr val="FE9B2B">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2"/>
          <p:cNvGrpSpPr/>
          <p:nvPr/>
        </p:nvGrpSpPr>
        <p:grpSpPr>
          <a:xfrm>
            <a:off x="8386200" y="3791175"/>
            <a:ext cx="1676150" cy="1352325"/>
            <a:chOff x="5649625" y="924725"/>
            <a:chExt cx="1676150" cy="1352325"/>
          </a:xfrm>
        </p:grpSpPr>
        <p:sp>
          <p:nvSpPr>
            <p:cNvPr id="144" name="Google Shape;144;p2"/>
            <p:cNvSpPr/>
            <p:nvPr/>
          </p:nvSpPr>
          <p:spPr>
            <a:xfrm>
              <a:off x="5688775" y="924725"/>
              <a:ext cx="1620300" cy="621300"/>
            </a:xfrm>
            <a:prstGeom prst="triangle">
              <a:avLst>
                <a:gd fmla="val 50000" name="adj"/>
              </a:avLst>
            </a:prstGeom>
            <a:solidFill>
              <a:srgbClr val="99D7EF">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5649675" y="2002550"/>
              <a:ext cx="1676100" cy="274500"/>
            </a:xfrm>
            <a:prstGeom prst="rect">
              <a:avLst/>
            </a:prstGeom>
            <a:solidFill>
              <a:srgbClr val="FE9B2B">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 name="Google Shape;147;p2"/>
          <p:cNvSpPr txBox="1"/>
          <p:nvPr>
            <p:ph type="ctrTitle"/>
          </p:nvPr>
        </p:nvSpPr>
        <p:spPr>
          <a:xfrm>
            <a:off x="297000" y="802025"/>
            <a:ext cx="8678100" cy="4041300"/>
          </a:xfrm>
          <a:prstGeom prst="rect">
            <a:avLst/>
          </a:prstGeom>
          <a:noFill/>
          <a:ln>
            <a:noFill/>
          </a:ln>
        </p:spPr>
        <p:txBody>
          <a:bodyPr anchorCtr="0" anchor="b"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i="1" lang="en-US" sz="1400">
                <a:solidFill>
                  <a:srgbClr val="FBFBFB"/>
                </a:solidFill>
                <a:latin typeface="Roboto Black"/>
                <a:ea typeface="Roboto Black"/>
                <a:cs typeface="Roboto Black"/>
                <a:sym typeface="Roboto Black"/>
              </a:rPr>
              <a:t>Institutions </a:t>
            </a:r>
            <a:r>
              <a:rPr i="1" lang="en-US" sz="1400">
                <a:solidFill>
                  <a:srgbClr val="FBFBFB"/>
                </a:solidFill>
                <a:latin typeface="Roboto Black"/>
                <a:ea typeface="Roboto Black"/>
                <a:cs typeface="Roboto Black"/>
                <a:sym typeface="Roboto Black"/>
              </a:rPr>
              <a:t>or campuses are an optional level of education informal education. Generally, students are referred to as students and educators as lecturers. However, in some conditions, the teaching and learning process is carried out by students formally. This activity can occur when the lecturer needs an assistant to help the teaching process, the assistant is a student who meets certain criteria set by the lecturer concerned. This activity is indeed common in universities.</a:t>
            </a:r>
            <a:endParaRPr i="1" sz="1400">
              <a:solidFill>
                <a:srgbClr val="FBFBFB"/>
              </a:solidFill>
              <a:latin typeface="Roboto Black"/>
              <a:ea typeface="Roboto Black"/>
              <a:cs typeface="Roboto Black"/>
              <a:sym typeface="Roboto Black"/>
            </a:endParaRPr>
          </a:p>
          <a:p>
            <a:pPr indent="0" lvl="0" marL="0" rtl="0" algn="just">
              <a:lnSpc>
                <a:spcPct val="100000"/>
              </a:lnSpc>
              <a:spcBef>
                <a:spcPts val="0"/>
              </a:spcBef>
              <a:spcAft>
                <a:spcPts val="0"/>
              </a:spcAft>
              <a:buClr>
                <a:schemeClr val="dk1"/>
              </a:buClr>
              <a:buSzPts val="1100"/>
              <a:buFont typeface="Arial"/>
              <a:buNone/>
            </a:pPr>
            <a:r>
              <a:t/>
            </a:r>
            <a:endParaRPr i="1" sz="1400">
              <a:solidFill>
                <a:srgbClr val="FBFBFB"/>
              </a:solidFill>
              <a:latin typeface="Roboto Black"/>
              <a:ea typeface="Roboto Black"/>
              <a:cs typeface="Roboto Black"/>
              <a:sym typeface="Roboto Black"/>
            </a:endParaRPr>
          </a:p>
          <a:p>
            <a:pPr indent="0" lvl="0" marL="0" rtl="0" algn="just">
              <a:lnSpc>
                <a:spcPct val="100000"/>
              </a:lnSpc>
              <a:spcBef>
                <a:spcPts val="0"/>
              </a:spcBef>
              <a:spcAft>
                <a:spcPts val="0"/>
              </a:spcAft>
              <a:buClr>
                <a:schemeClr val="dk1"/>
              </a:buClr>
              <a:buSzPts val="1100"/>
              <a:buFont typeface="Arial"/>
              <a:buNone/>
            </a:pPr>
            <a:r>
              <a:rPr i="1" lang="en-US" sz="1400">
                <a:solidFill>
                  <a:srgbClr val="FBFBFB"/>
                </a:solidFill>
                <a:latin typeface="Roboto Black"/>
                <a:ea typeface="Roboto Black"/>
                <a:cs typeface="Roboto Black"/>
                <a:sym typeface="Roboto Black"/>
              </a:rPr>
              <a:t>Currently, several institutions or campuses carry out these activities manually, starting from the recruitment process, selection, announcement of accepted teaching assistants, reporting activities, and submitting and processing other information. This can cause problems in data processing such as human errors, difficulties in accessing data, and some problems with information transparency.</a:t>
            </a:r>
            <a:endParaRPr i="1" sz="1400">
              <a:solidFill>
                <a:srgbClr val="FBFBFB"/>
              </a:solidFill>
              <a:latin typeface="Roboto Black"/>
              <a:ea typeface="Roboto Black"/>
              <a:cs typeface="Roboto Black"/>
              <a:sym typeface="Roboto Black"/>
            </a:endParaRPr>
          </a:p>
          <a:p>
            <a:pPr indent="0" lvl="0" marL="0" rtl="0" algn="just">
              <a:lnSpc>
                <a:spcPct val="100000"/>
              </a:lnSpc>
              <a:spcBef>
                <a:spcPts val="0"/>
              </a:spcBef>
              <a:spcAft>
                <a:spcPts val="0"/>
              </a:spcAft>
              <a:buClr>
                <a:schemeClr val="dk1"/>
              </a:buClr>
              <a:buSzPts val="1100"/>
              <a:buFont typeface="Arial"/>
              <a:buNone/>
            </a:pPr>
            <a:r>
              <a:t/>
            </a:r>
            <a:endParaRPr i="1" sz="1400">
              <a:solidFill>
                <a:srgbClr val="FBFBFB"/>
              </a:solidFill>
              <a:latin typeface="Roboto Black"/>
              <a:ea typeface="Roboto Black"/>
              <a:cs typeface="Roboto Black"/>
              <a:sym typeface="Roboto Black"/>
            </a:endParaRPr>
          </a:p>
          <a:p>
            <a:pPr indent="0" lvl="0" marL="0" rtl="0" algn="just">
              <a:lnSpc>
                <a:spcPct val="100000"/>
              </a:lnSpc>
              <a:spcBef>
                <a:spcPts val="0"/>
              </a:spcBef>
              <a:spcAft>
                <a:spcPts val="0"/>
              </a:spcAft>
              <a:buClr>
                <a:schemeClr val="dk1"/>
              </a:buClr>
              <a:buSzPts val="1100"/>
              <a:buFont typeface="Arial"/>
              <a:buNone/>
            </a:pPr>
            <a:r>
              <a:rPr i="1" lang="en-US" sz="1400">
                <a:solidFill>
                  <a:srgbClr val="FBFBFB"/>
                </a:solidFill>
                <a:latin typeface="Roboto Black"/>
                <a:ea typeface="Roboto Black"/>
                <a:cs typeface="Roboto Black"/>
                <a:sym typeface="Roboto Black"/>
              </a:rPr>
              <a:t>Therefore, as a solution, there has been a web-based Lecturer Assistant Information System (SISTEN). Personalized by users which include students, TA, BAAK, and Lecturers as needed. As recruitment becomes easier, information is more transparent and data can be accessed according to the provisions of the role, the activity data of the teaching assistants are accumulated properly and will certainly minimize human error.</a:t>
            </a:r>
            <a:endParaRPr i="1" sz="1400">
              <a:solidFill>
                <a:srgbClr val="FBFBFB"/>
              </a:solidFill>
              <a:latin typeface="Roboto Black"/>
              <a:ea typeface="Roboto Black"/>
              <a:cs typeface="Roboto Black"/>
              <a:sym typeface="Roboto Black"/>
            </a:endParaRPr>
          </a:p>
          <a:p>
            <a:pPr indent="0" lvl="2" marL="0" rtl="0" algn="just">
              <a:lnSpc>
                <a:spcPct val="100000"/>
              </a:lnSpc>
              <a:spcBef>
                <a:spcPts val="0"/>
              </a:spcBef>
              <a:spcAft>
                <a:spcPts val="0"/>
              </a:spcAft>
              <a:buSzPts val="5200"/>
              <a:buNone/>
            </a:pPr>
            <a:r>
              <a:t/>
            </a:r>
            <a:endParaRPr i="1" sz="1400">
              <a:solidFill>
                <a:srgbClr val="FBFBFB"/>
              </a:solidFill>
              <a:latin typeface="Roboto Black"/>
              <a:ea typeface="Roboto Black"/>
              <a:cs typeface="Roboto Black"/>
              <a:sym typeface="Robo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47" name="Shape 547"/>
        <p:cNvGrpSpPr/>
        <p:nvPr/>
      </p:nvGrpSpPr>
      <p:grpSpPr>
        <a:xfrm>
          <a:off x="0" y="0"/>
          <a:ext cx="0" cy="0"/>
          <a:chOff x="0" y="0"/>
          <a:chExt cx="0" cy="0"/>
        </a:xfrm>
      </p:grpSpPr>
      <p:sp>
        <p:nvSpPr>
          <p:cNvPr id="548" name="Google Shape;548;p6"/>
          <p:cNvSpPr txBox="1"/>
          <p:nvPr>
            <p:ph type="ctrTitle"/>
          </p:nvPr>
        </p:nvSpPr>
        <p:spPr>
          <a:xfrm>
            <a:off x="-99267" y="2044558"/>
            <a:ext cx="3808238"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FFFFF"/>
              </a:buClr>
              <a:buSzPts val="3000"/>
              <a:buFont typeface="Roboto Black"/>
              <a:buNone/>
            </a:pPr>
            <a:r>
              <a:rPr i="1" lang="en-US" sz="2800"/>
              <a:t>Use Case Diagram</a:t>
            </a:r>
            <a:endParaRPr sz="2800"/>
          </a:p>
        </p:txBody>
      </p:sp>
      <p:pic>
        <p:nvPicPr>
          <p:cNvPr descr="YBxRhJ2uKg1O1Ux9bi5T2P2a3msBgikFlw9TSfAxvrMBT3S48gbCBbxP7fuhOBchpmAIX8fMETSZX-JGRICHoc0LLfaM2YnZ5-RxSxP1kSB5lfcRUSTbgfSsH0kKnA" id="549" name="Google Shape;549;p6"/>
          <p:cNvPicPr preferRelativeResize="0"/>
          <p:nvPr/>
        </p:nvPicPr>
        <p:blipFill rotWithShape="1">
          <a:blip r:embed="rId3">
            <a:alphaModFix/>
          </a:blip>
          <a:srcRect b="0" l="0" r="0" t="0"/>
          <a:stretch/>
        </p:blipFill>
        <p:spPr>
          <a:xfrm>
            <a:off x="3708971" y="-92467"/>
            <a:ext cx="3647326" cy="53418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cxnSp>
        <p:nvCxnSpPr>
          <p:cNvPr id="554" name="Google Shape;554;gdae213b27a_2_37"/>
          <p:cNvCxnSpPr/>
          <p:nvPr/>
        </p:nvCxnSpPr>
        <p:spPr>
          <a:xfrm flipH="1" rot="10800000">
            <a:off x="107838" y="910126"/>
            <a:ext cx="8984400" cy="3000"/>
          </a:xfrm>
          <a:prstGeom prst="straightConnector1">
            <a:avLst/>
          </a:prstGeom>
          <a:noFill/>
          <a:ln cap="flat" cmpd="sng" w="9525">
            <a:solidFill>
              <a:srgbClr val="48FFD5"/>
            </a:solidFill>
            <a:prstDash val="solid"/>
            <a:round/>
            <a:headEnd len="sm" w="sm" type="none"/>
            <a:tailEnd len="sm" w="sm" type="none"/>
          </a:ln>
        </p:spPr>
      </p:cxnSp>
      <p:sp>
        <p:nvSpPr>
          <p:cNvPr id="555" name="Google Shape;555;gdae213b27a_2_37"/>
          <p:cNvSpPr txBox="1"/>
          <p:nvPr>
            <p:ph type="ctrTitle"/>
          </p:nvPr>
        </p:nvSpPr>
        <p:spPr>
          <a:xfrm>
            <a:off x="-155875" y="286688"/>
            <a:ext cx="9072000" cy="48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3000"/>
              <a:buFont typeface="Roboto Black"/>
              <a:buNone/>
            </a:pPr>
            <a:r>
              <a:rPr i="1" lang="en-US" sz="2800">
                <a:solidFill>
                  <a:schemeClr val="lt1"/>
                </a:solidFill>
              </a:rPr>
              <a:t>Entity Relationship Diagram</a:t>
            </a:r>
            <a:endParaRPr i="1" sz="3200">
              <a:solidFill>
                <a:srgbClr val="FBFBFB"/>
              </a:solidFill>
              <a:latin typeface="Roboto Black"/>
              <a:ea typeface="Roboto Black"/>
              <a:cs typeface="Roboto Black"/>
              <a:sym typeface="Roboto Black"/>
            </a:endParaRPr>
          </a:p>
        </p:txBody>
      </p:sp>
      <p:grpSp>
        <p:nvGrpSpPr>
          <p:cNvPr id="556" name="Google Shape;556;gdae213b27a_2_37"/>
          <p:cNvGrpSpPr/>
          <p:nvPr/>
        </p:nvGrpSpPr>
        <p:grpSpPr>
          <a:xfrm>
            <a:off x="8283997" y="28372"/>
            <a:ext cx="769713" cy="683099"/>
            <a:chOff x="-60988625" y="2310475"/>
            <a:chExt cx="316650" cy="311150"/>
          </a:xfrm>
        </p:grpSpPr>
        <p:sp>
          <p:nvSpPr>
            <p:cNvPr id="557" name="Google Shape;557;gdae213b27a_2_37"/>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8" name="Google Shape;558;gdae213b27a_2_37"/>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9" name="Google Shape;559;gdae213b27a_2_37"/>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0" name="Google Shape;560;gdae213b27a_2_37"/>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1" name="Google Shape;561;gdae213b27a_2_37"/>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2" name="Google Shape;562;gdae213b27a_2_37"/>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63" name="Google Shape;563;gdae213b27a_2_37"/>
          <p:cNvSpPr/>
          <p:nvPr/>
        </p:nvSpPr>
        <p:spPr>
          <a:xfrm>
            <a:off x="143838" y="802035"/>
            <a:ext cx="89124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64" name="Google Shape;564;gdae213b27a_2_37"/>
          <p:cNvGrpSpPr/>
          <p:nvPr/>
        </p:nvGrpSpPr>
        <p:grpSpPr>
          <a:xfrm>
            <a:off x="-394529" y="-158139"/>
            <a:ext cx="1620218" cy="1372696"/>
            <a:chOff x="1834963" y="924725"/>
            <a:chExt cx="1620218" cy="1372696"/>
          </a:xfrm>
        </p:grpSpPr>
        <p:sp>
          <p:nvSpPr>
            <p:cNvPr id="565" name="Google Shape;565;gdae213b27a_2_37"/>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dae213b27a_2_37"/>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dae213b27a_2_37"/>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dae213b27a_2_37"/>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9" name="Google Shape;569;gdae213b27a_2_37"/>
          <p:cNvGrpSpPr/>
          <p:nvPr/>
        </p:nvGrpSpPr>
        <p:grpSpPr>
          <a:xfrm>
            <a:off x="8386200" y="3791175"/>
            <a:ext cx="1676150" cy="1352325"/>
            <a:chOff x="5649625" y="924725"/>
            <a:chExt cx="1676150" cy="1352325"/>
          </a:xfrm>
        </p:grpSpPr>
        <p:sp>
          <p:nvSpPr>
            <p:cNvPr id="570" name="Google Shape;570;gdae213b27a_2_37"/>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dae213b27a_2_37"/>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dae213b27a_2_37"/>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hhH6e5FFDBksjPbfqNaSjbqOXwNn7p4kjy7ESKGcaer3XofPLl5awlXGU7cvHgAU7ea-CKiq_Eu3lOasJM26y44lhTyfGkJN6q8I49QNrKUAY61ofhNwlJjohUaWlw" id="573" name="Google Shape;573;gdae213b27a_2_37"/>
          <p:cNvPicPr preferRelativeResize="0"/>
          <p:nvPr/>
        </p:nvPicPr>
        <p:blipFill rotWithShape="1">
          <a:blip r:embed="rId3">
            <a:alphaModFix/>
          </a:blip>
          <a:srcRect b="0" l="0" r="0" t="0"/>
          <a:stretch/>
        </p:blipFill>
        <p:spPr>
          <a:xfrm>
            <a:off x="51370" y="907300"/>
            <a:ext cx="9035364" cy="40653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cxnSp>
        <p:nvCxnSpPr>
          <p:cNvPr id="578" name="Google Shape;578;gdae213b27a_5_28"/>
          <p:cNvCxnSpPr/>
          <p:nvPr/>
        </p:nvCxnSpPr>
        <p:spPr>
          <a:xfrm flipH="1" rot="10800000">
            <a:off x="143838" y="653826"/>
            <a:ext cx="8984400" cy="3000"/>
          </a:xfrm>
          <a:prstGeom prst="straightConnector1">
            <a:avLst/>
          </a:prstGeom>
          <a:noFill/>
          <a:ln cap="flat" cmpd="sng" w="9525">
            <a:solidFill>
              <a:srgbClr val="48FFD5"/>
            </a:solidFill>
            <a:prstDash val="solid"/>
            <a:round/>
            <a:headEnd len="sm" w="sm" type="none"/>
            <a:tailEnd len="sm" w="sm" type="none"/>
          </a:ln>
        </p:spPr>
      </p:cxnSp>
      <p:sp>
        <p:nvSpPr>
          <p:cNvPr id="579" name="Google Shape;579;gdae213b27a_5_28"/>
          <p:cNvSpPr txBox="1"/>
          <p:nvPr>
            <p:ph type="ctrTitle"/>
          </p:nvPr>
        </p:nvSpPr>
        <p:spPr>
          <a:xfrm>
            <a:off x="0" y="137888"/>
            <a:ext cx="9072000" cy="48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3000"/>
              <a:buFont typeface="Roboto Black"/>
              <a:buNone/>
            </a:pPr>
            <a:r>
              <a:rPr i="1" lang="en-US" sz="2600">
                <a:solidFill>
                  <a:schemeClr val="lt1"/>
                </a:solidFill>
              </a:rPr>
              <a:t>SISTEN Testing Mechanism Using Selenium IDE</a:t>
            </a:r>
            <a:endParaRPr sz="3400"/>
          </a:p>
        </p:txBody>
      </p:sp>
      <p:grpSp>
        <p:nvGrpSpPr>
          <p:cNvPr id="580" name="Google Shape;580;gdae213b27a_5_28"/>
          <p:cNvGrpSpPr/>
          <p:nvPr/>
        </p:nvGrpSpPr>
        <p:grpSpPr>
          <a:xfrm>
            <a:off x="8283997" y="28372"/>
            <a:ext cx="769713" cy="683099"/>
            <a:chOff x="-60988625" y="2310475"/>
            <a:chExt cx="316650" cy="311150"/>
          </a:xfrm>
        </p:grpSpPr>
        <p:sp>
          <p:nvSpPr>
            <p:cNvPr id="581" name="Google Shape;581;gdae213b27a_5_28"/>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2" name="Google Shape;582;gdae213b27a_5_28"/>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3" name="Google Shape;583;gdae213b27a_5_28"/>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4" name="Google Shape;584;gdae213b27a_5_28"/>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5" name="Google Shape;585;gdae213b27a_5_28"/>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6" name="Google Shape;586;gdae213b27a_5_28"/>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87" name="Google Shape;587;gdae213b27a_5_28"/>
          <p:cNvSpPr/>
          <p:nvPr/>
        </p:nvSpPr>
        <p:spPr>
          <a:xfrm>
            <a:off x="143838" y="802035"/>
            <a:ext cx="89124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88" name="Google Shape;588;gdae213b27a_5_28"/>
          <p:cNvGrpSpPr/>
          <p:nvPr/>
        </p:nvGrpSpPr>
        <p:grpSpPr>
          <a:xfrm>
            <a:off x="-394529" y="-158139"/>
            <a:ext cx="1620218" cy="1372696"/>
            <a:chOff x="1834963" y="924725"/>
            <a:chExt cx="1620218" cy="1372696"/>
          </a:xfrm>
        </p:grpSpPr>
        <p:sp>
          <p:nvSpPr>
            <p:cNvPr id="589" name="Google Shape;589;gdae213b27a_5_28"/>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dae213b27a_5_28"/>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dae213b27a_5_28"/>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dae213b27a_5_28"/>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 name="Google Shape;593;gdae213b27a_5_28"/>
          <p:cNvGrpSpPr/>
          <p:nvPr/>
        </p:nvGrpSpPr>
        <p:grpSpPr>
          <a:xfrm>
            <a:off x="8386200" y="3791175"/>
            <a:ext cx="1676150" cy="1352325"/>
            <a:chOff x="5649625" y="924725"/>
            <a:chExt cx="1676150" cy="1352325"/>
          </a:xfrm>
        </p:grpSpPr>
        <p:sp>
          <p:nvSpPr>
            <p:cNvPr id="594" name="Google Shape;594;gdae213b27a_5_28"/>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dae213b27a_5_28"/>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dae213b27a_5_28"/>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7" name="Google Shape;597;gdae213b27a_5_28"/>
          <p:cNvSpPr txBox="1"/>
          <p:nvPr>
            <p:ph type="ctrTitle"/>
          </p:nvPr>
        </p:nvSpPr>
        <p:spPr>
          <a:xfrm>
            <a:off x="297000" y="802025"/>
            <a:ext cx="8678100" cy="4041300"/>
          </a:xfrm>
          <a:prstGeom prst="rect">
            <a:avLst/>
          </a:prstGeom>
          <a:noFill/>
          <a:ln>
            <a:noFill/>
          </a:ln>
        </p:spPr>
        <p:txBody>
          <a:bodyPr anchorCtr="0" anchor="b" bIns="91425" lIns="91425" spcFirstLastPara="1" rIns="91425" wrap="square" tIns="91425">
            <a:noAutofit/>
          </a:bodyPr>
          <a:lstStyle/>
          <a:p>
            <a:pPr indent="0" lvl="0" marL="0" rtl="0" algn="just">
              <a:lnSpc>
                <a:spcPct val="100000"/>
              </a:lnSpc>
              <a:spcBef>
                <a:spcPts val="0"/>
              </a:spcBef>
              <a:spcAft>
                <a:spcPts val="0"/>
              </a:spcAft>
              <a:buSzPts val="1100"/>
              <a:buNone/>
            </a:pPr>
            <a:r>
              <a:rPr i="1" lang="en-US" sz="1400">
                <a:solidFill>
                  <a:srgbClr val="FBFBFB"/>
                </a:solidFill>
              </a:rPr>
              <a:t>Selenium IDE is designed to record user interactions with websites to help user generate and maintain site automation, test, and eliminate the need to manually step through repeated fetches. The following is the mechanism for testing:</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317500" lvl="0" marL="457200" rtl="0" algn="just">
              <a:lnSpc>
                <a:spcPct val="100000"/>
              </a:lnSpc>
              <a:spcBef>
                <a:spcPts val="0"/>
              </a:spcBef>
              <a:spcAft>
                <a:spcPts val="0"/>
              </a:spcAft>
              <a:buClr>
                <a:srgbClr val="FBFBFB"/>
              </a:buClr>
              <a:buSzPts val="1400"/>
              <a:buAutoNum type="arabicPeriod"/>
            </a:pPr>
            <a:r>
              <a:rPr i="1" lang="en-US" sz="1400">
                <a:solidFill>
                  <a:srgbClr val="FBFBFB"/>
                </a:solidFill>
              </a:rPr>
              <a:t>Create a name for the testing project</a:t>
            </a:r>
            <a:endParaRPr i="1" sz="1400">
              <a:solidFill>
                <a:srgbClr val="FBFBFB"/>
              </a:solidFill>
            </a:endParaRPr>
          </a:p>
          <a:p>
            <a:pPr indent="0" lvl="0" marL="457200" rtl="0" algn="just">
              <a:lnSpc>
                <a:spcPct val="100000"/>
              </a:lnSpc>
              <a:spcBef>
                <a:spcPts val="0"/>
              </a:spcBef>
              <a:spcAft>
                <a:spcPts val="0"/>
              </a:spcAft>
              <a:buSzPts val="3600"/>
              <a:buNone/>
            </a:pPr>
            <a:r>
              <a:t/>
            </a:r>
            <a:endParaRPr i="1" sz="1400">
              <a:solidFill>
                <a:srgbClr val="FBFBFB"/>
              </a:solidFill>
            </a:endParaRPr>
          </a:p>
          <a:p>
            <a:pPr indent="0" lvl="0" marL="45720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p:txBody>
      </p:sp>
      <p:pic>
        <p:nvPicPr>
          <p:cNvPr id="598" name="Google Shape;598;gdae213b27a_5_28"/>
          <p:cNvPicPr preferRelativeResize="0"/>
          <p:nvPr/>
        </p:nvPicPr>
        <p:blipFill rotWithShape="1">
          <a:blip r:embed="rId3">
            <a:alphaModFix/>
          </a:blip>
          <a:srcRect b="0" l="0" r="0" t="0"/>
          <a:stretch/>
        </p:blipFill>
        <p:spPr>
          <a:xfrm>
            <a:off x="1980999" y="871200"/>
            <a:ext cx="3003050" cy="1798824"/>
          </a:xfrm>
          <a:prstGeom prst="rect">
            <a:avLst/>
          </a:prstGeom>
          <a:noFill/>
          <a:ln>
            <a:noFill/>
          </a:ln>
        </p:spPr>
      </p:pic>
      <p:pic>
        <p:nvPicPr>
          <p:cNvPr id="599" name="Google Shape;599;gdae213b27a_5_28"/>
          <p:cNvPicPr preferRelativeResize="0"/>
          <p:nvPr/>
        </p:nvPicPr>
        <p:blipFill rotWithShape="1">
          <a:blip r:embed="rId4">
            <a:alphaModFix/>
          </a:blip>
          <a:srcRect b="0" l="0" r="0" t="0"/>
          <a:stretch/>
        </p:blipFill>
        <p:spPr>
          <a:xfrm>
            <a:off x="5042302" y="871200"/>
            <a:ext cx="1811711" cy="1798825"/>
          </a:xfrm>
          <a:prstGeom prst="rect">
            <a:avLst/>
          </a:prstGeom>
          <a:noFill/>
          <a:ln>
            <a:noFill/>
          </a:ln>
        </p:spPr>
      </p:pic>
      <p:pic>
        <p:nvPicPr>
          <p:cNvPr id="600" name="Google Shape;600;gdae213b27a_5_28"/>
          <p:cNvPicPr preferRelativeResize="0"/>
          <p:nvPr/>
        </p:nvPicPr>
        <p:blipFill rotWithShape="1">
          <a:blip r:embed="rId5">
            <a:alphaModFix/>
          </a:blip>
          <a:srcRect b="0" l="0" r="0" t="0"/>
          <a:stretch/>
        </p:blipFill>
        <p:spPr>
          <a:xfrm>
            <a:off x="296999" y="4007724"/>
            <a:ext cx="4157500" cy="919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cxnSp>
        <p:nvCxnSpPr>
          <p:cNvPr id="605" name="Google Shape;605;gdae213b27a_5_54"/>
          <p:cNvCxnSpPr/>
          <p:nvPr/>
        </p:nvCxnSpPr>
        <p:spPr>
          <a:xfrm flipH="1" rot="10800000">
            <a:off x="143838" y="653826"/>
            <a:ext cx="8984400" cy="3000"/>
          </a:xfrm>
          <a:prstGeom prst="straightConnector1">
            <a:avLst/>
          </a:prstGeom>
          <a:noFill/>
          <a:ln cap="flat" cmpd="sng" w="9525">
            <a:solidFill>
              <a:srgbClr val="48FFD5"/>
            </a:solidFill>
            <a:prstDash val="solid"/>
            <a:round/>
            <a:headEnd len="sm" w="sm" type="none"/>
            <a:tailEnd len="sm" w="sm" type="none"/>
          </a:ln>
        </p:spPr>
      </p:cxnSp>
      <p:sp>
        <p:nvSpPr>
          <p:cNvPr id="606" name="Google Shape;606;gdae213b27a_5_54"/>
          <p:cNvSpPr txBox="1"/>
          <p:nvPr>
            <p:ph type="ctrTitle"/>
          </p:nvPr>
        </p:nvSpPr>
        <p:spPr>
          <a:xfrm>
            <a:off x="0" y="137888"/>
            <a:ext cx="9072000" cy="48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i="1" lang="en-US" sz="2300">
                <a:solidFill>
                  <a:schemeClr val="lt1"/>
                </a:solidFill>
              </a:rPr>
              <a:t>SISTEN Testing Mechanism Using Selenium IDE (Cont.)</a:t>
            </a:r>
            <a:endParaRPr sz="3100"/>
          </a:p>
        </p:txBody>
      </p:sp>
      <p:grpSp>
        <p:nvGrpSpPr>
          <p:cNvPr id="607" name="Google Shape;607;gdae213b27a_5_54"/>
          <p:cNvGrpSpPr/>
          <p:nvPr/>
        </p:nvGrpSpPr>
        <p:grpSpPr>
          <a:xfrm>
            <a:off x="8283997" y="28372"/>
            <a:ext cx="769713" cy="683099"/>
            <a:chOff x="-60988625" y="2310475"/>
            <a:chExt cx="316650" cy="311150"/>
          </a:xfrm>
        </p:grpSpPr>
        <p:sp>
          <p:nvSpPr>
            <p:cNvPr id="608" name="Google Shape;608;gdae213b27a_5_54"/>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9" name="Google Shape;609;gdae213b27a_5_54"/>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0" name="Google Shape;610;gdae213b27a_5_54"/>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1" name="Google Shape;611;gdae213b27a_5_54"/>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2" name="Google Shape;612;gdae213b27a_5_54"/>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3" name="Google Shape;613;gdae213b27a_5_54"/>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614" name="Google Shape;614;gdae213b27a_5_54"/>
          <p:cNvSpPr/>
          <p:nvPr/>
        </p:nvSpPr>
        <p:spPr>
          <a:xfrm>
            <a:off x="143838" y="802035"/>
            <a:ext cx="89124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15" name="Google Shape;615;gdae213b27a_5_54"/>
          <p:cNvGrpSpPr/>
          <p:nvPr/>
        </p:nvGrpSpPr>
        <p:grpSpPr>
          <a:xfrm>
            <a:off x="-394529" y="-158139"/>
            <a:ext cx="1620218" cy="1372696"/>
            <a:chOff x="1834963" y="924725"/>
            <a:chExt cx="1620218" cy="1372696"/>
          </a:xfrm>
        </p:grpSpPr>
        <p:sp>
          <p:nvSpPr>
            <p:cNvPr id="616" name="Google Shape;616;gdae213b27a_5_54"/>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dae213b27a_5_54"/>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dae213b27a_5_54"/>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dae213b27a_5_54"/>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 name="Google Shape;620;gdae213b27a_5_54"/>
          <p:cNvGrpSpPr/>
          <p:nvPr/>
        </p:nvGrpSpPr>
        <p:grpSpPr>
          <a:xfrm>
            <a:off x="8386200" y="3791175"/>
            <a:ext cx="1676150" cy="1352325"/>
            <a:chOff x="5649625" y="924725"/>
            <a:chExt cx="1676150" cy="1352325"/>
          </a:xfrm>
        </p:grpSpPr>
        <p:sp>
          <p:nvSpPr>
            <p:cNvPr id="621" name="Google Shape;621;gdae213b27a_5_54"/>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dae213b27a_5_54"/>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dae213b27a_5_54"/>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4" name="Google Shape;624;gdae213b27a_5_54"/>
          <p:cNvSpPr txBox="1"/>
          <p:nvPr>
            <p:ph type="ctrTitle"/>
          </p:nvPr>
        </p:nvSpPr>
        <p:spPr>
          <a:xfrm>
            <a:off x="297000" y="802025"/>
            <a:ext cx="8678100" cy="4041300"/>
          </a:xfrm>
          <a:prstGeom prst="rect">
            <a:avLst/>
          </a:prstGeom>
          <a:noFill/>
          <a:ln>
            <a:noFill/>
          </a:ln>
        </p:spPr>
        <p:txBody>
          <a:bodyPr anchorCtr="0" anchor="b" bIns="91425" lIns="91425" spcFirstLastPara="1" rIns="91425" wrap="square" tIns="91425">
            <a:noAutofit/>
          </a:bodyPr>
          <a:lstStyle/>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rPr i="1" lang="en-US" sz="1400">
                <a:solidFill>
                  <a:srgbClr val="FBFBFB"/>
                </a:solidFill>
              </a:rPr>
              <a:t>2. Create a name for the test suites     				3. Create a name for the test (unit)</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p:txBody>
      </p:sp>
      <p:pic>
        <p:nvPicPr>
          <p:cNvPr id="625" name="Google Shape;625;gdae213b27a_5_54"/>
          <p:cNvPicPr preferRelativeResize="0"/>
          <p:nvPr/>
        </p:nvPicPr>
        <p:blipFill rotWithShape="1">
          <a:blip r:embed="rId3">
            <a:alphaModFix/>
          </a:blip>
          <a:srcRect b="0" l="0" r="0" t="0"/>
          <a:stretch/>
        </p:blipFill>
        <p:spPr>
          <a:xfrm>
            <a:off x="776875" y="1316650"/>
            <a:ext cx="2104725" cy="3422875"/>
          </a:xfrm>
          <a:prstGeom prst="rect">
            <a:avLst/>
          </a:prstGeom>
          <a:noFill/>
          <a:ln>
            <a:noFill/>
          </a:ln>
        </p:spPr>
      </p:pic>
      <p:pic>
        <p:nvPicPr>
          <p:cNvPr id="626" name="Google Shape;626;gdae213b27a_5_54"/>
          <p:cNvPicPr preferRelativeResize="0"/>
          <p:nvPr/>
        </p:nvPicPr>
        <p:blipFill rotWithShape="1">
          <a:blip r:embed="rId4">
            <a:alphaModFix/>
          </a:blip>
          <a:srcRect b="0" l="0" r="0" t="0"/>
          <a:stretch/>
        </p:blipFill>
        <p:spPr>
          <a:xfrm>
            <a:off x="5368549" y="1316650"/>
            <a:ext cx="2188580" cy="3422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cxnSp>
        <p:nvCxnSpPr>
          <p:cNvPr id="631" name="Google Shape;631;gdae213b27a_5_82"/>
          <p:cNvCxnSpPr/>
          <p:nvPr/>
        </p:nvCxnSpPr>
        <p:spPr>
          <a:xfrm flipH="1" rot="10800000">
            <a:off x="143838" y="653826"/>
            <a:ext cx="8984400" cy="3000"/>
          </a:xfrm>
          <a:prstGeom prst="straightConnector1">
            <a:avLst/>
          </a:prstGeom>
          <a:noFill/>
          <a:ln cap="flat" cmpd="sng" w="9525">
            <a:solidFill>
              <a:srgbClr val="48FFD5"/>
            </a:solidFill>
            <a:prstDash val="solid"/>
            <a:round/>
            <a:headEnd len="sm" w="sm" type="none"/>
            <a:tailEnd len="sm" w="sm" type="none"/>
          </a:ln>
        </p:spPr>
      </p:cxnSp>
      <p:sp>
        <p:nvSpPr>
          <p:cNvPr id="632" name="Google Shape;632;gdae213b27a_5_82"/>
          <p:cNvSpPr txBox="1"/>
          <p:nvPr>
            <p:ph type="ctrTitle"/>
          </p:nvPr>
        </p:nvSpPr>
        <p:spPr>
          <a:xfrm>
            <a:off x="0" y="137888"/>
            <a:ext cx="9072000" cy="48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i="1" lang="en-US" sz="2300">
                <a:solidFill>
                  <a:schemeClr val="lt1"/>
                </a:solidFill>
              </a:rPr>
              <a:t>SISTEN Testing Mechanism Using Selenium IDE (Cont.)</a:t>
            </a:r>
            <a:endParaRPr sz="3100"/>
          </a:p>
        </p:txBody>
      </p:sp>
      <p:grpSp>
        <p:nvGrpSpPr>
          <p:cNvPr id="633" name="Google Shape;633;gdae213b27a_5_82"/>
          <p:cNvGrpSpPr/>
          <p:nvPr/>
        </p:nvGrpSpPr>
        <p:grpSpPr>
          <a:xfrm>
            <a:off x="8283997" y="28372"/>
            <a:ext cx="769713" cy="683099"/>
            <a:chOff x="-60988625" y="2310475"/>
            <a:chExt cx="316650" cy="311150"/>
          </a:xfrm>
        </p:grpSpPr>
        <p:sp>
          <p:nvSpPr>
            <p:cNvPr id="634" name="Google Shape;634;gdae213b27a_5_82"/>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5" name="Google Shape;635;gdae213b27a_5_82"/>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6" name="Google Shape;636;gdae213b27a_5_82"/>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7" name="Google Shape;637;gdae213b27a_5_82"/>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8" name="Google Shape;638;gdae213b27a_5_82"/>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9" name="Google Shape;639;gdae213b27a_5_82"/>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640" name="Google Shape;640;gdae213b27a_5_82"/>
          <p:cNvSpPr/>
          <p:nvPr/>
        </p:nvSpPr>
        <p:spPr>
          <a:xfrm>
            <a:off x="143838" y="802035"/>
            <a:ext cx="89124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41" name="Google Shape;641;gdae213b27a_5_82"/>
          <p:cNvGrpSpPr/>
          <p:nvPr/>
        </p:nvGrpSpPr>
        <p:grpSpPr>
          <a:xfrm>
            <a:off x="-394529" y="-158139"/>
            <a:ext cx="1620218" cy="1372696"/>
            <a:chOff x="1834963" y="924725"/>
            <a:chExt cx="1620218" cy="1372696"/>
          </a:xfrm>
        </p:grpSpPr>
        <p:sp>
          <p:nvSpPr>
            <p:cNvPr id="642" name="Google Shape;642;gdae213b27a_5_82"/>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dae213b27a_5_82"/>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dae213b27a_5_82"/>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dae213b27a_5_82"/>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 name="Google Shape;646;gdae213b27a_5_82"/>
          <p:cNvGrpSpPr/>
          <p:nvPr/>
        </p:nvGrpSpPr>
        <p:grpSpPr>
          <a:xfrm>
            <a:off x="8386200" y="3791175"/>
            <a:ext cx="1676150" cy="1352325"/>
            <a:chOff x="5649625" y="924725"/>
            <a:chExt cx="1676150" cy="1352325"/>
          </a:xfrm>
        </p:grpSpPr>
        <p:sp>
          <p:nvSpPr>
            <p:cNvPr id="647" name="Google Shape;647;gdae213b27a_5_82"/>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dae213b27a_5_82"/>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gdae213b27a_5_82"/>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0" name="Google Shape;650;gdae213b27a_5_82"/>
          <p:cNvSpPr txBox="1"/>
          <p:nvPr>
            <p:ph type="ctrTitle"/>
          </p:nvPr>
        </p:nvSpPr>
        <p:spPr>
          <a:xfrm>
            <a:off x="297000" y="802025"/>
            <a:ext cx="8678100" cy="4041300"/>
          </a:xfrm>
          <a:prstGeom prst="rect">
            <a:avLst/>
          </a:prstGeom>
          <a:noFill/>
          <a:ln>
            <a:noFill/>
          </a:ln>
        </p:spPr>
        <p:txBody>
          <a:bodyPr anchorCtr="0" anchor="b" bIns="91425" lIns="91425" spcFirstLastPara="1" rIns="91425" wrap="square" tIns="91425">
            <a:noAutofit/>
          </a:bodyPr>
          <a:lstStyle/>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rPr i="1" lang="en-US" sz="1400">
                <a:solidFill>
                  <a:srgbClr val="FBFBFB"/>
                </a:solidFill>
              </a:rPr>
              <a:t>4. Enter the URI of project inside the Base URL textbox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rPr i="1" lang="en-US" sz="1400">
                <a:solidFill>
                  <a:srgbClr val="FBFBFB"/>
                </a:solidFill>
              </a:rPr>
              <a:t>5. Click REC and take a step by step action from the project testing process.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Clr>
                <a:schemeClr val="dk1"/>
              </a:buClr>
              <a:buSzPts val="1100"/>
              <a:buFont typeface="Arial"/>
              <a:buNone/>
            </a:pPr>
            <a:r>
              <a:rPr i="1" lang="en-US" sz="1400">
                <a:solidFill>
                  <a:srgbClr val="FBFBFB"/>
                </a:solidFill>
              </a:rPr>
              <a:t>Selenium IDE will record the script of every action taken and display it in the test script editor box.</a:t>
            </a:r>
            <a:endParaRPr i="1" sz="1400">
              <a:solidFill>
                <a:srgbClr val="FBFBFB"/>
              </a:solidFill>
            </a:endParaRPr>
          </a:p>
          <a:p>
            <a:pPr indent="0" lvl="0" marL="0" rtl="0" algn="just">
              <a:lnSpc>
                <a:spcPct val="100000"/>
              </a:lnSpc>
              <a:spcBef>
                <a:spcPts val="0"/>
              </a:spcBef>
              <a:spcAft>
                <a:spcPts val="0"/>
              </a:spcAft>
              <a:buClr>
                <a:schemeClr val="dk1"/>
              </a:buClr>
              <a:buSzPts val="1100"/>
              <a:buFont typeface="Arial"/>
              <a:buNone/>
            </a:pPr>
            <a:r>
              <a:rPr i="1" lang="en-US" sz="1400">
                <a:solidFill>
                  <a:srgbClr val="FBFBFB"/>
                </a:solidFill>
              </a:rPr>
              <a:t>Test script box can be edited according to the needs of the tester.</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p:txBody>
      </p:sp>
      <p:pic>
        <p:nvPicPr>
          <p:cNvPr id="651" name="Google Shape;651;gdae213b27a_5_82"/>
          <p:cNvPicPr preferRelativeResize="0"/>
          <p:nvPr/>
        </p:nvPicPr>
        <p:blipFill rotWithShape="1">
          <a:blip r:embed="rId3">
            <a:alphaModFix/>
          </a:blip>
          <a:srcRect b="0" l="0" r="0" t="0"/>
          <a:stretch/>
        </p:blipFill>
        <p:spPr>
          <a:xfrm>
            <a:off x="275513" y="1196599"/>
            <a:ext cx="8568674" cy="341325"/>
          </a:xfrm>
          <a:prstGeom prst="rect">
            <a:avLst/>
          </a:prstGeom>
          <a:noFill/>
          <a:ln>
            <a:noFill/>
          </a:ln>
        </p:spPr>
      </p:pic>
      <p:pic>
        <p:nvPicPr>
          <p:cNvPr id="652" name="Google Shape;652;gdae213b27a_5_82"/>
          <p:cNvPicPr preferRelativeResize="0"/>
          <p:nvPr/>
        </p:nvPicPr>
        <p:blipFill rotWithShape="1">
          <a:blip r:embed="rId4">
            <a:alphaModFix/>
          </a:blip>
          <a:srcRect b="0" l="0" r="0" t="0"/>
          <a:stretch/>
        </p:blipFill>
        <p:spPr>
          <a:xfrm>
            <a:off x="297000" y="2113600"/>
            <a:ext cx="3329982" cy="424162"/>
          </a:xfrm>
          <a:prstGeom prst="rect">
            <a:avLst/>
          </a:prstGeom>
          <a:noFill/>
          <a:ln>
            <a:noFill/>
          </a:ln>
        </p:spPr>
      </p:pic>
      <p:pic>
        <p:nvPicPr>
          <p:cNvPr id="653" name="Google Shape;653;gdae213b27a_5_82"/>
          <p:cNvPicPr preferRelativeResize="0"/>
          <p:nvPr/>
        </p:nvPicPr>
        <p:blipFill rotWithShape="1">
          <a:blip r:embed="rId5">
            <a:alphaModFix/>
          </a:blip>
          <a:srcRect b="0" l="0" r="0" t="0"/>
          <a:stretch/>
        </p:blipFill>
        <p:spPr>
          <a:xfrm>
            <a:off x="297000" y="3096573"/>
            <a:ext cx="7684501" cy="1932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cxnSp>
        <p:nvCxnSpPr>
          <p:cNvPr id="658" name="Google Shape;658;gdae213b27a_5_111"/>
          <p:cNvCxnSpPr/>
          <p:nvPr/>
        </p:nvCxnSpPr>
        <p:spPr>
          <a:xfrm flipH="1" rot="10800000">
            <a:off x="143838" y="653826"/>
            <a:ext cx="8984400" cy="3000"/>
          </a:xfrm>
          <a:prstGeom prst="straightConnector1">
            <a:avLst/>
          </a:prstGeom>
          <a:noFill/>
          <a:ln cap="flat" cmpd="sng" w="9525">
            <a:solidFill>
              <a:srgbClr val="48FFD5"/>
            </a:solidFill>
            <a:prstDash val="solid"/>
            <a:round/>
            <a:headEnd len="sm" w="sm" type="none"/>
            <a:tailEnd len="sm" w="sm" type="none"/>
          </a:ln>
        </p:spPr>
      </p:cxnSp>
      <p:sp>
        <p:nvSpPr>
          <p:cNvPr id="659" name="Google Shape;659;gdae213b27a_5_111"/>
          <p:cNvSpPr txBox="1"/>
          <p:nvPr>
            <p:ph type="ctrTitle"/>
          </p:nvPr>
        </p:nvSpPr>
        <p:spPr>
          <a:xfrm>
            <a:off x="0" y="137888"/>
            <a:ext cx="9072000" cy="48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i="1" lang="en-US" sz="2300">
                <a:solidFill>
                  <a:schemeClr val="lt1"/>
                </a:solidFill>
              </a:rPr>
              <a:t>SISTEN Testing Mechanism Using Selenium IDE (Cont.)</a:t>
            </a:r>
            <a:endParaRPr sz="3100"/>
          </a:p>
        </p:txBody>
      </p:sp>
      <p:grpSp>
        <p:nvGrpSpPr>
          <p:cNvPr id="660" name="Google Shape;660;gdae213b27a_5_111"/>
          <p:cNvGrpSpPr/>
          <p:nvPr/>
        </p:nvGrpSpPr>
        <p:grpSpPr>
          <a:xfrm>
            <a:off x="8283997" y="28372"/>
            <a:ext cx="769713" cy="683099"/>
            <a:chOff x="-60988625" y="2310475"/>
            <a:chExt cx="316650" cy="311150"/>
          </a:xfrm>
        </p:grpSpPr>
        <p:sp>
          <p:nvSpPr>
            <p:cNvPr id="661" name="Google Shape;661;gdae213b27a_5_111"/>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2" name="Google Shape;662;gdae213b27a_5_111"/>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3" name="Google Shape;663;gdae213b27a_5_111"/>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4" name="Google Shape;664;gdae213b27a_5_111"/>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5" name="Google Shape;665;gdae213b27a_5_111"/>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6" name="Google Shape;666;gdae213b27a_5_111"/>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667" name="Google Shape;667;gdae213b27a_5_111"/>
          <p:cNvSpPr/>
          <p:nvPr/>
        </p:nvSpPr>
        <p:spPr>
          <a:xfrm>
            <a:off x="143838" y="802035"/>
            <a:ext cx="89124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68" name="Google Shape;668;gdae213b27a_5_111"/>
          <p:cNvGrpSpPr/>
          <p:nvPr/>
        </p:nvGrpSpPr>
        <p:grpSpPr>
          <a:xfrm>
            <a:off x="-394529" y="-158139"/>
            <a:ext cx="1620218" cy="1372696"/>
            <a:chOff x="1834963" y="924725"/>
            <a:chExt cx="1620218" cy="1372696"/>
          </a:xfrm>
        </p:grpSpPr>
        <p:sp>
          <p:nvSpPr>
            <p:cNvPr id="669" name="Google Shape;669;gdae213b27a_5_111"/>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dae213b27a_5_111"/>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dae213b27a_5_111"/>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gdae213b27a_5_111"/>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gdae213b27a_5_111"/>
          <p:cNvGrpSpPr/>
          <p:nvPr/>
        </p:nvGrpSpPr>
        <p:grpSpPr>
          <a:xfrm>
            <a:off x="8386200" y="3791175"/>
            <a:ext cx="1676150" cy="1352325"/>
            <a:chOff x="5649625" y="924725"/>
            <a:chExt cx="1676150" cy="1352325"/>
          </a:xfrm>
        </p:grpSpPr>
        <p:sp>
          <p:nvSpPr>
            <p:cNvPr id="674" name="Google Shape;674;gdae213b27a_5_111"/>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dae213b27a_5_111"/>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dae213b27a_5_111"/>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7" name="Google Shape;677;gdae213b27a_5_111"/>
          <p:cNvSpPr txBox="1"/>
          <p:nvPr>
            <p:ph type="ctrTitle"/>
          </p:nvPr>
        </p:nvSpPr>
        <p:spPr>
          <a:xfrm>
            <a:off x="297000" y="802025"/>
            <a:ext cx="8678100" cy="4041300"/>
          </a:xfrm>
          <a:prstGeom prst="rect">
            <a:avLst/>
          </a:prstGeom>
          <a:noFill/>
          <a:ln>
            <a:noFill/>
          </a:ln>
        </p:spPr>
        <p:txBody>
          <a:bodyPr anchorCtr="0" anchor="b" bIns="91425" lIns="91425" spcFirstLastPara="1" rIns="91425" wrap="square" tIns="91425">
            <a:noAutofit/>
          </a:bodyPr>
          <a:lstStyle/>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rPr i="1" lang="en-US" sz="1400">
                <a:solidFill>
                  <a:srgbClr val="FBFBFB"/>
                </a:solidFill>
              </a:rPr>
              <a:t>6. Click stop recording button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rPr i="1" lang="en-US" sz="1400">
                <a:solidFill>
                  <a:srgbClr val="FBFBFB"/>
                </a:solidFill>
              </a:rPr>
              <a:t>7. Click Run Current Test button to start testing</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rPr i="1" lang="en-US" sz="1400">
                <a:solidFill>
                  <a:srgbClr val="FBFBFB"/>
                </a:solidFill>
              </a:rPr>
              <a:t>8. Selenium IDE will automatically test according to the previously recorded script. The test results will be displayed in the Log section.</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36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a:p>
            <a:pPr indent="0" lvl="0" marL="0" rtl="0" algn="just">
              <a:lnSpc>
                <a:spcPct val="100000"/>
              </a:lnSpc>
              <a:spcBef>
                <a:spcPts val="0"/>
              </a:spcBef>
              <a:spcAft>
                <a:spcPts val="0"/>
              </a:spcAft>
              <a:buSzPts val="1100"/>
              <a:buNone/>
            </a:pPr>
            <a:r>
              <a:t/>
            </a:r>
            <a:endParaRPr i="1" sz="1400">
              <a:solidFill>
                <a:srgbClr val="FBFBFB"/>
              </a:solidFill>
            </a:endParaRPr>
          </a:p>
        </p:txBody>
      </p:sp>
      <p:pic>
        <p:nvPicPr>
          <p:cNvPr id="678" name="Google Shape;678;gdae213b27a_5_111"/>
          <p:cNvPicPr preferRelativeResize="0"/>
          <p:nvPr/>
        </p:nvPicPr>
        <p:blipFill rotWithShape="1">
          <a:blip r:embed="rId3">
            <a:alphaModFix/>
          </a:blip>
          <a:srcRect b="0" l="0" r="0" t="0"/>
          <a:stretch/>
        </p:blipFill>
        <p:spPr>
          <a:xfrm>
            <a:off x="296998" y="1214550"/>
            <a:ext cx="1511611" cy="483000"/>
          </a:xfrm>
          <a:prstGeom prst="rect">
            <a:avLst/>
          </a:prstGeom>
          <a:noFill/>
          <a:ln>
            <a:noFill/>
          </a:ln>
        </p:spPr>
      </p:pic>
      <p:pic>
        <p:nvPicPr>
          <p:cNvPr id="679" name="Google Shape;679;gdae213b27a_5_111"/>
          <p:cNvPicPr preferRelativeResize="0"/>
          <p:nvPr/>
        </p:nvPicPr>
        <p:blipFill rotWithShape="1">
          <a:blip r:embed="rId4">
            <a:alphaModFix/>
          </a:blip>
          <a:srcRect b="0" l="0" r="0" t="0"/>
          <a:stretch/>
        </p:blipFill>
        <p:spPr>
          <a:xfrm>
            <a:off x="297000" y="2129925"/>
            <a:ext cx="2728376" cy="483000"/>
          </a:xfrm>
          <a:prstGeom prst="rect">
            <a:avLst/>
          </a:prstGeom>
          <a:noFill/>
          <a:ln>
            <a:noFill/>
          </a:ln>
        </p:spPr>
      </p:pic>
      <p:pic>
        <p:nvPicPr>
          <p:cNvPr id="680" name="Google Shape;680;gdae213b27a_5_111"/>
          <p:cNvPicPr preferRelativeResize="0"/>
          <p:nvPr/>
        </p:nvPicPr>
        <p:blipFill rotWithShape="1">
          <a:blip r:embed="rId5">
            <a:alphaModFix/>
          </a:blip>
          <a:srcRect b="0" l="0" r="0" t="0"/>
          <a:stretch/>
        </p:blipFill>
        <p:spPr>
          <a:xfrm>
            <a:off x="297000" y="3404250"/>
            <a:ext cx="8559527" cy="1303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84" name="Shape 684"/>
        <p:cNvGrpSpPr/>
        <p:nvPr/>
      </p:nvGrpSpPr>
      <p:grpSpPr>
        <a:xfrm>
          <a:off x="0" y="0"/>
          <a:ext cx="0" cy="0"/>
          <a:chOff x="0" y="0"/>
          <a:chExt cx="0" cy="0"/>
        </a:xfrm>
      </p:grpSpPr>
      <p:sp>
        <p:nvSpPr>
          <p:cNvPr id="685" name="Google Shape;685;p9"/>
          <p:cNvSpPr txBox="1"/>
          <p:nvPr>
            <p:ph type="ctrTitle"/>
          </p:nvPr>
        </p:nvSpPr>
        <p:spPr>
          <a:xfrm>
            <a:off x="3986575" y="1429225"/>
            <a:ext cx="35781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E2A47"/>
              </a:buClr>
              <a:buSzPts val="3000"/>
              <a:buFont typeface="Roboto Black"/>
              <a:buNone/>
            </a:pPr>
            <a:r>
              <a:rPr lang="en-US"/>
              <a:t>THANKS!</a:t>
            </a:r>
            <a:endParaRPr/>
          </a:p>
        </p:txBody>
      </p:sp>
      <p:grpSp>
        <p:nvGrpSpPr>
          <p:cNvPr id="686" name="Google Shape;686;p9"/>
          <p:cNvGrpSpPr/>
          <p:nvPr/>
        </p:nvGrpSpPr>
        <p:grpSpPr>
          <a:xfrm flipH="1">
            <a:off x="-4531426" y="-117297"/>
            <a:ext cx="7324051" cy="5378088"/>
            <a:chOff x="238125" y="262775"/>
            <a:chExt cx="7092825" cy="5151425"/>
          </a:xfrm>
        </p:grpSpPr>
        <p:sp>
          <p:nvSpPr>
            <p:cNvPr id="687" name="Google Shape;687;p9"/>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9"/>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9"/>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9"/>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9"/>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9"/>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9"/>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9"/>
            <p:cNvSpPr/>
            <p:nvPr/>
          </p:nvSpPr>
          <p:spPr>
            <a:xfrm>
              <a:off x="3957250" y="2998400"/>
              <a:ext cx="25" cy="25"/>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9"/>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9"/>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9"/>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9"/>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9"/>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9"/>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9"/>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9"/>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9"/>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9"/>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9"/>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9"/>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9"/>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9"/>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9"/>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9"/>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9"/>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9"/>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9"/>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9"/>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9"/>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9"/>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9"/>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9"/>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9"/>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9"/>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9"/>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9"/>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9"/>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9"/>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9"/>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9"/>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9"/>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9"/>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9"/>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9"/>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9"/>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9"/>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9"/>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9"/>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9"/>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9"/>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9"/>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9"/>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9"/>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9"/>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9"/>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9"/>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9"/>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9"/>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9"/>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9"/>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9"/>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9"/>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9"/>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9"/>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9"/>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9"/>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9"/>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9"/>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9"/>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9"/>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9"/>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9"/>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9"/>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9"/>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9"/>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9"/>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9"/>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9"/>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9"/>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9"/>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9"/>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9"/>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9"/>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9"/>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9"/>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9"/>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9"/>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9"/>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9"/>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9"/>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9"/>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9"/>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9"/>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9"/>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9"/>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9"/>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9"/>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9"/>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9"/>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9"/>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9"/>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9"/>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9"/>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9"/>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9"/>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9"/>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9"/>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9"/>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9"/>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9"/>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9"/>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9"/>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9"/>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9"/>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9"/>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9"/>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9"/>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9"/>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9"/>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9"/>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9"/>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9"/>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9"/>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9"/>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9"/>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9"/>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9"/>
            <p:cNvSpPr/>
            <p:nvPr/>
          </p:nvSpPr>
          <p:spPr>
            <a:xfrm>
              <a:off x="6262625" y="3928175"/>
              <a:ext cx="25" cy="25"/>
            </a:xfrm>
            <a:custGeom>
              <a:rect b="b" l="l" r="r" t="t"/>
              <a:pathLst>
                <a:path extrusionOk="0" h="1" w="1">
                  <a:moveTo>
                    <a:pt x="0" y="0"/>
                  </a:moveTo>
                  <a:lnTo>
                    <a:pt x="0"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9"/>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9"/>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9"/>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9"/>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9"/>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9"/>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9"/>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9"/>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9"/>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9"/>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9"/>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9"/>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9"/>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cxnSp>
        <p:nvCxnSpPr>
          <p:cNvPr id="152" name="Google Shape;152;gdae213b27a_5_3"/>
          <p:cNvCxnSpPr/>
          <p:nvPr/>
        </p:nvCxnSpPr>
        <p:spPr>
          <a:xfrm flipH="1" rot="10800000">
            <a:off x="143838" y="653826"/>
            <a:ext cx="8984400" cy="3000"/>
          </a:xfrm>
          <a:prstGeom prst="straightConnector1">
            <a:avLst/>
          </a:prstGeom>
          <a:noFill/>
          <a:ln cap="flat" cmpd="sng" w="9525">
            <a:solidFill>
              <a:srgbClr val="48FFD5"/>
            </a:solidFill>
            <a:prstDash val="solid"/>
            <a:round/>
            <a:headEnd len="sm" w="sm" type="none"/>
            <a:tailEnd len="sm" w="sm" type="none"/>
          </a:ln>
        </p:spPr>
      </p:cxnSp>
      <p:sp>
        <p:nvSpPr>
          <p:cNvPr id="153" name="Google Shape;153;gdae213b27a_5_3"/>
          <p:cNvSpPr txBox="1"/>
          <p:nvPr>
            <p:ph type="ctrTitle"/>
          </p:nvPr>
        </p:nvSpPr>
        <p:spPr>
          <a:xfrm>
            <a:off x="0" y="137888"/>
            <a:ext cx="9072000" cy="4830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rPr i="1" lang="en-US" sz="3200">
                <a:solidFill>
                  <a:srgbClr val="FBFBFB"/>
                </a:solidFill>
                <a:latin typeface="Roboto Black"/>
                <a:ea typeface="Roboto Black"/>
                <a:cs typeface="Roboto Black"/>
                <a:sym typeface="Roboto Black"/>
              </a:rPr>
              <a:t>Purpose</a:t>
            </a:r>
            <a:endParaRPr/>
          </a:p>
        </p:txBody>
      </p:sp>
      <p:grpSp>
        <p:nvGrpSpPr>
          <p:cNvPr id="154" name="Google Shape;154;gdae213b27a_5_3"/>
          <p:cNvGrpSpPr/>
          <p:nvPr/>
        </p:nvGrpSpPr>
        <p:grpSpPr>
          <a:xfrm>
            <a:off x="8283997" y="28372"/>
            <a:ext cx="769713" cy="683099"/>
            <a:chOff x="-60988625" y="2310475"/>
            <a:chExt cx="316650" cy="311150"/>
          </a:xfrm>
        </p:grpSpPr>
        <p:sp>
          <p:nvSpPr>
            <p:cNvPr id="155" name="Google Shape;155;gdae213b27a_5_3"/>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 name="Google Shape;156;gdae213b27a_5_3"/>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 name="Google Shape;157;gdae213b27a_5_3"/>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 name="Google Shape;158;gdae213b27a_5_3"/>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 name="Google Shape;159;gdae213b27a_5_3"/>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 name="Google Shape;160;gdae213b27a_5_3"/>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61" name="Google Shape;161;gdae213b27a_5_3"/>
          <p:cNvSpPr/>
          <p:nvPr/>
        </p:nvSpPr>
        <p:spPr>
          <a:xfrm>
            <a:off x="143838" y="802035"/>
            <a:ext cx="89124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2" name="Google Shape;162;gdae213b27a_5_3"/>
          <p:cNvGrpSpPr/>
          <p:nvPr/>
        </p:nvGrpSpPr>
        <p:grpSpPr>
          <a:xfrm>
            <a:off x="-394529" y="-158139"/>
            <a:ext cx="1620218" cy="1372696"/>
            <a:chOff x="1834963" y="924725"/>
            <a:chExt cx="1620218" cy="1372696"/>
          </a:xfrm>
        </p:grpSpPr>
        <p:sp>
          <p:nvSpPr>
            <p:cNvPr id="163" name="Google Shape;163;gdae213b27a_5_3"/>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dae213b27a_5_3"/>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dae213b27a_5_3"/>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dae213b27a_5_3"/>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gdae213b27a_5_3"/>
          <p:cNvGrpSpPr/>
          <p:nvPr/>
        </p:nvGrpSpPr>
        <p:grpSpPr>
          <a:xfrm>
            <a:off x="8386200" y="3791175"/>
            <a:ext cx="1676150" cy="1352325"/>
            <a:chOff x="5649625" y="924725"/>
            <a:chExt cx="1676150" cy="1352325"/>
          </a:xfrm>
        </p:grpSpPr>
        <p:sp>
          <p:nvSpPr>
            <p:cNvPr id="168" name="Google Shape;168;gdae213b27a_5_3"/>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dae213b27a_5_3"/>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dae213b27a_5_3"/>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gdae213b27a_5_3"/>
          <p:cNvSpPr txBox="1"/>
          <p:nvPr>
            <p:ph type="ctrTitle"/>
          </p:nvPr>
        </p:nvSpPr>
        <p:spPr>
          <a:xfrm>
            <a:off x="297000" y="949800"/>
            <a:ext cx="8678100" cy="3005100"/>
          </a:xfrm>
          <a:prstGeom prst="rect">
            <a:avLst/>
          </a:prstGeom>
          <a:noFill/>
          <a:ln>
            <a:noFill/>
          </a:ln>
        </p:spPr>
        <p:txBody>
          <a:bodyPr anchorCtr="0" anchor="b" bIns="91425" lIns="91425" spcFirstLastPara="1" rIns="91425" wrap="square" tIns="91425">
            <a:noAutofit/>
          </a:bodyPr>
          <a:lstStyle/>
          <a:p>
            <a:pPr indent="0" lvl="0" marL="0" rtl="0" algn="just">
              <a:lnSpc>
                <a:spcPct val="100000"/>
              </a:lnSpc>
              <a:spcBef>
                <a:spcPts val="0"/>
              </a:spcBef>
              <a:spcAft>
                <a:spcPts val="0"/>
              </a:spcAft>
              <a:buSzPts val="1100"/>
              <a:buNone/>
            </a:pPr>
            <a:r>
              <a:rPr i="1" lang="en-US" sz="2600">
                <a:solidFill>
                  <a:srgbClr val="FBFBFB"/>
                </a:solidFill>
              </a:rPr>
              <a:t>1. As a recruitment media for TA. </a:t>
            </a:r>
            <a:endParaRPr i="1" sz="2600">
              <a:solidFill>
                <a:srgbClr val="FBFBFB"/>
              </a:solidFill>
            </a:endParaRPr>
          </a:p>
          <a:p>
            <a:pPr indent="0" lvl="0" marL="0" rtl="0" algn="just">
              <a:lnSpc>
                <a:spcPct val="100000"/>
              </a:lnSpc>
              <a:spcBef>
                <a:spcPts val="0"/>
              </a:spcBef>
              <a:spcAft>
                <a:spcPts val="0"/>
              </a:spcAft>
              <a:buSzPts val="1100"/>
              <a:buNone/>
            </a:pPr>
            <a:r>
              <a:rPr i="1" lang="en-US" sz="2600">
                <a:solidFill>
                  <a:srgbClr val="FBFBFB"/>
                </a:solidFill>
              </a:rPr>
              <a:t>Supported by Vacancy and Vacancies Management features.</a:t>
            </a:r>
            <a:endParaRPr i="1" sz="2600">
              <a:solidFill>
                <a:srgbClr val="FBFBFB"/>
              </a:solidFill>
            </a:endParaRPr>
          </a:p>
          <a:p>
            <a:pPr indent="0" lvl="0" marL="0" rtl="0" algn="just">
              <a:lnSpc>
                <a:spcPct val="100000"/>
              </a:lnSpc>
              <a:spcBef>
                <a:spcPts val="0"/>
              </a:spcBef>
              <a:spcAft>
                <a:spcPts val="0"/>
              </a:spcAft>
              <a:buSzPts val="1100"/>
              <a:buNone/>
            </a:pPr>
            <a:r>
              <a:t/>
            </a:r>
            <a:endParaRPr i="1" sz="2600">
              <a:solidFill>
                <a:srgbClr val="FBFBFB"/>
              </a:solidFill>
            </a:endParaRPr>
          </a:p>
          <a:p>
            <a:pPr indent="0" lvl="0" marL="0" rtl="0" algn="just">
              <a:lnSpc>
                <a:spcPct val="100000"/>
              </a:lnSpc>
              <a:spcBef>
                <a:spcPts val="0"/>
              </a:spcBef>
              <a:spcAft>
                <a:spcPts val="0"/>
              </a:spcAft>
              <a:buSzPts val="1100"/>
              <a:buNone/>
            </a:pPr>
            <a:r>
              <a:rPr i="1" lang="en-US" sz="2600">
                <a:solidFill>
                  <a:srgbClr val="FBFBFB"/>
                </a:solidFill>
              </a:rPr>
              <a:t>2. As a media for managing information on TA activities. Supported by the TA Report and Schedule features.</a:t>
            </a:r>
            <a:endParaRPr i="1" sz="2600">
              <a:solidFill>
                <a:srgbClr val="FBFBFB"/>
              </a:solidFill>
            </a:endParaRPr>
          </a:p>
          <a:p>
            <a:pPr indent="0" lvl="2" marL="0" rtl="0" algn="just">
              <a:lnSpc>
                <a:spcPct val="100000"/>
              </a:lnSpc>
              <a:spcBef>
                <a:spcPts val="0"/>
              </a:spcBef>
              <a:spcAft>
                <a:spcPts val="0"/>
              </a:spcAft>
              <a:buSzPts val="5200"/>
              <a:buNone/>
            </a:pPr>
            <a:r>
              <a:t/>
            </a:r>
            <a:endParaRPr i="1" sz="1400">
              <a:solidFill>
                <a:srgbClr val="FBFBFB"/>
              </a:solidFill>
              <a:latin typeface="Roboto Black"/>
              <a:ea typeface="Roboto Black"/>
              <a:cs typeface="Roboto Black"/>
              <a:sym typeface="Robo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cxnSp>
        <p:nvCxnSpPr>
          <p:cNvPr id="176" name="Google Shape;176;p4"/>
          <p:cNvCxnSpPr/>
          <p:nvPr/>
        </p:nvCxnSpPr>
        <p:spPr>
          <a:xfrm flipH="1" rot="10800000">
            <a:off x="282663" y="755313"/>
            <a:ext cx="8984400" cy="3000"/>
          </a:xfrm>
          <a:prstGeom prst="straightConnector1">
            <a:avLst/>
          </a:prstGeom>
          <a:noFill/>
          <a:ln cap="flat" cmpd="sng" w="9525">
            <a:solidFill>
              <a:srgbClr val="48FFD5"/>
            </a:solidFill>
            <a:prstDash val="solid"/>
            <a:round/>
            <a:headEnd len="sm" w="sm" type="none"/>
            <a:tailEnd len="sm" w="sm" type="none"/>
          </a:ln>
        </p:spPr>
      </p:cxnSp>
      <p:sp>
        <p:nvSpPr>
          <p:cNvPr id="177" name="Google Shape;177;p4"/>
          <p:cNvSpPr txBox="1"/>
          <p:nvPr>
            <p:ph type="ctrTitle"/>
          </p:nvPr>
        </p:nvSpPr>
        <p:spPr>
          <a:xfrm>
            <a:off x="-138800" y="228588"/>
            <a:ext cx="9072000" cy="4830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rPr i="1" lang="en-US" sz="3200">
                <a:solidFill>
                  <a:srgbClr val="FBFBFB"/>
                </a:solidFill>
                <a:latin typeface="Roboto Black"/>
                <a:ea typeface="Roboto Black"/>
                <a:cs typeface="Roboto Black"/>
                <a:sym typeface="Roboto Black"/>
              </a:rPr>
              <a:t>Scope</a:t>
            </a:r>
            <a:endParaRPr i="1" sz="3200">
              <a:solidFill>
                <a:srgbClr val="FBFBFB"/>
              </a:solidFill>
              <a:latin typeface="Roboto Black"/>
              <a:ea typeface="Roboto Black"/>
              <a:cs typeface="Roboto Black"/>
              <a:sym typeface="Roboto Black"/>
            </a:endParaRPr>
          </a:p>
        </p:txBody>
      </p:sp>
      <p:grpSp>
        <p:nvGrpSpPr>
          <p:cNvPr id="178" name="Google Shape;178;p4"/>
          <p:cNvGrpSpPr/>
          <p:nvPr/>
        </p:nvGrpSpPr>
        <p:grpSpPr>
          <a:xfrm>
            <a:off x="8286664" y="28471"/>
            <a:ext cx="769699" cy="683112"/>
            <a:chOff x="-60988625" y="2310475"/>
            <a:chExt cx="316650" cy="311150"/>
          </a:xfrm>
        </p:grpSpPr>
        <p:sp>
          <p:nvSpPr>
            <p:cNvPr id="179" name="Google Shape;179;p4"/>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 name="Google Shape;180;p4"/>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 name="Google Shape;181;p4"/>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 name="Google Shape;182;p4"/>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 name="Google Shape;183;p4"/>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 name="Google Shape;184;p4"/>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85" name="Google Shape;185;p4"/>
          <p:cNvSpPr/>
          <p:nvPr/>
        </p:nvSpPr>
        <p:spPr>
          <a:xfrm>
            <a:off x="143838" y="802035"/>
            <a:ext cx="89124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86" name="Google Shape;186;p4"/>
          <p:cNvGrpSpPr/>
          <p:nvPr/>
        </p:nvGrpSpPr>
        <p:grpSpPr>
          <a:xfrm>
            <a:off x="-394529" y="-158139"/>
            <a:ext cx="1620218" cy="1372696"/>
            <a:chOff x="1834963" y="924725"/>
            <a:chExt cx="1620218" cy="1372696"/>
          </a:xfrm>
        </p:grpSpPr>
        <p:sp>
          <p:nvSpPr>
            <p:cNvPr id="187" name="Google Shape;187;p4"/>
            <p:cNvSpPr/>
            <p:nvPr/>
          </p:nvSpPr>
          <p:spPr>
            <a:xfrm>
              <a:off x="1834963" y="924725"/>
              <a:ext cx="933900" cy="933900"/>
            </a:xfrm>
            <a:prstGeom prst="ellipse">
              <a:avLst/>
            </a:prstGeom>
            <a:solidFill>
              <a:srgbClr val="99D7EF">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p:nvPr/>
          </p:nvSpPr>
          <p:spPr>
            <a:xfrm>
              <a:off x="2521281" y="924725"/>
              <a:ext cx="933900" cy="933900"/>
            </a:xfrm>
            <a:prstGeom prst="ellipse">
              <a:avLst/>
            </a:prstGeom>
            <a:solidFill>
              <a:srgbClr val="011E50">
                <a:alpha val="5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
            <p:cNvSpPr/>
            <p:nvPr/>
          </p:nvSpPr>
          <p:spPr>
            <a:xfrm>
              <a:off x="2521281" y="1363521"/>
              <a:ext cx="933900" cy="933900"/>
            </a:xfrm>
            <a:prstGeom prst="ellipse">
              <a:avLst/>
            </a:prstGeom>
            <a:solidFill>
              <a:srgbClr val="FE9B2B">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4"/>
          <p:cNvGrpSpPr/>
          <p:nvPr/>
        </p:nvGrpSpPr>
        <p:grpSpPr>
          <a:xfrm>
            <a:off x="8386200" y="3791175"/>
            <a:ext cx="1676150" cy="1352325"/>
            <a:chOff x="5649625" y="924725"/>
            <a:chExt cx="1676150" cy="1352325"/>
          </a:xfrm>
        </p:grpSpPr>
        <p:sp>
          <p:nvSpPr>
            <p:cNvPr id="192" name="Google Shape;192;p4"/>
            <p:cNvSpPr/>
            <p:nvPr/>
          </p:nvSpPr>
          <p:spPr>
            <a:xfrm>
              <a:off x="5688775" y="924725"/>
              <a:ext cx="1620300" cy="621300"/>
            </a:xfrm>
            <a:prstGeom prst="triangle">
              <a:avLst>
                <a:gd fmla="val 50000" name="adj"/>
              </a:avLst>
            </a:prstGeom>
            <a:solidFill>
              <a:srgbClr val="99D7EF">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5649675" y="2002550"/>
              <a:ext cx="1676100" cy="274500"/>
            </a:xfrm>
            <a:prstGeom prst="rect">
              <a:avLst/>
            </a:prstGeom>
            <a:solidFill>
              <a:srgbClr val="FE9B2B">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 name="Google Shape;195;p4"/>
          <p:cNvSpPr txBox="1"/>
          <p:nvPr/>
        </p:nvSpPr>
        <p:spPr>
          <a:xfrm>
            <a:off x="956400" y="1995400"/>
            <a:ext cx="7287300" cy="923400"/>
          </a:xfrm>
          <a:prstGeom prst="rect">
            <a:avLst/>
          </a:prstGeom>
          <a:solidFill>
            <a:srgbClr val="05264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Roboto Condensed"/>
                <a:ea typeface="Roboto Condensed"/>
                <a:cs typeface="Roboto Condensed"/>
                <a:sym typeface="Roboto Condensed"/>
              </a:rPr>
              <a:t>The scope of work of this system is the development of Teaching Assistant Information Systems</a:t>
            </a:r>
            <a:endParaRPr b="0" i="0" sz="2400" u="none" cap="none" strike="noStrike">
              <a:solidFill>
                <a:schemeClr val="lt1"/>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cxnSp>
        <p:nvCxnSpPr>
          <p:cNvPr id="200" name="Google Shape;200;gdae213b27a_2_82"/>
          <p:cNvCxnSpPr/>
          <p:nvPr/>
        </p:nvCxnSpPr>
        <p:spPr>
          <a:xfrm flipH="1" rot="10800000">
            <a:off x="382813" y="705226"/>
            <a:ext cx="8984400" cy="3000"/>
          </a:xfrm>
          <a:prstGeom prst="straightConnector1">
            <a:avLst/>
          </a:prstGeom>
          <a:noFill/>
          <a:ln cap="flat" cmpd="sng" w="9525">
            <a:solidFill>
              <a:srgbClr val="48FFD5"/>
            </a:solidFill>
            <a:prstDash val="solid"/>
            <a:round/>
            <a:headEnd len="sm" w="sm" type="none"/>
            <a:tailEnd len="sm" w="sm" type="none"/>
          </a:ln>
        </p:spPr>
      </p:cxnSp>
      <p:sp>
        <p:nvSpPr>
          <p:cNvPr id="201" name="Google Shape;201;gdae213b27a_2_82"/>
          <p:cNvSpPr txBox="1"/>
          <p:nvPr>
            <p:ph type="ctrTitle"/>
          </p:nvPr>
        </p:nvSpPr>
        <p:spPr>
          <a:xfrm>
            <a:off x="213825" y="286688"/>
            <a:ext cx="9072000" cy="4830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rPr i="1" lang="en-US" sz="3200">
                <a:solidFill>
                  <a:srgbClr val="FBFBFB"/>
                </a:solidFill>
                <a:latin typeface="Roboto Black"/>
                <a:ea typeface="Roboto Black"/>
                <a:cs typeface="Roboto Black"/>
                <a:sym typeface="Roboto Black"/>
              </a:rPr>
              <a:t>Main Functional </a:t>
            </a:r>
            <a:endParaRPr i="1" sz="3200">
              <a:solidFill>
                <a:srgbClr val="FBFBFB"/>
              </a:solidFill>
              <a:latin typeface="Roboto Black"/>
              <a:ea typeface="Roboto Black"/>
              <a:cs typeface="Roboto Black"/>
              <a:sym typeface="Roboto Black"/>
            </a:endParaRPr>
          </a:p>
        </p:txBody>
      </p:sp>
      <p:grpSp>
        <p:nvGrpSpPr>
          <p:cNvPr id="202" name="Google Shape;202;gdae213b27a_2_82"/>
          <p:cNvGrpSpPr/>
          <p:nvPr/>
        </p:nvGrpSpPr>
        <p:grpSpPr>
          <a:xfrm>
            <a:off x="8283997" y="28372"/>
            <a:ext cx="769713" cy="683099"/>
            <a:chOff x="-60988625" y="2310475"/>
            <a:chExt cx="316650" cy="311150"/>
          </a:xfrm>
        </p:grpSpPr>
        <p:sp>
          <p:nvSpPr>
            <p:cNvPr id="203" name="Google Shape;203;gdae213b27a_2_82"/>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4" name="Google Shape;204;gdae213b27a_2_82"/>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5" name="Google Shape;205;gdae213b27a_2_82"/>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6" name="Google Shape;206;gdae213b27a_2_82"/>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7" name="Google Shape;207;gdae213b27a_2_82"/>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8" name="Google Shape;208;gdae213b27a_2_82"/>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09" name="Google Shape;209;gdae213b27a_2_82"/>
          <p:cNvSpPr/>
          <p:nvPr/>
        </p:nvSpPr>
        <p:spPr>
          <a:xfrm>
            <a:off x="2997825" y="1039525"/>
            <a:ext cx="5066400" cy="3272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0" i="0" lang="en-US" sz="2600" u="none" cap="none" strike="noStrike">
                <a:solidFill>
                  <a:schemeClr val="lt1"/>
                </a:solidFill>
                <a:latin typeface="Arial"/>
                <a:ea typeface="Arial"/>
                <a:cs typeface="Arial"/>
                <a:sym typeface="Arial"/>
              </a:rPr>
              <a:t>1. Manage courses</a:t>
            </a:r>
            <a:endParaRPr b="0" i="0" sz="26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2600" u="none" cap="none" strike="noStrike">
                <a:solidFill>
                  <a:schemeClr val="lt1"/>
                </a:solidFill>
                <a:latin typeface="Arial"/>
                <a:ea typeface="Arial"/>
                <a:cs typeface="Arial"/>
                <a:sym typeface="Arial"/>
              </a:rPr>
              <a:t>2. Manage schedules</a:t>
            </a:r>
            <a:endParaRPr b="0" i="0" sz="26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2600" u="none" cap="none" strike="noStrike">
                <a:solidFill>
                  <a:schemeClr val="lt1"/>
                </a:solidFill>
                <a:latin typeface="Arial"/>
                <a:ea typeface="Arial"/>
                <a:cs typeface="Arial"/>
                <a:sym typeface="Arial"/>
              </a:rPr>
              <a:t>3. Manage user activity</a:t>
            </a:r>
            <a:endParaRPr b="0" i="0" sz="26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2600" u="none" cap="none" strike="noStrike">
                <a:solidFill>
                  <a:schemeClr val="lt1"/>
                </a:solidFill>
                <a:latin typeface="Arial"/>
                <a:ea typeface="Arial"/>
                <a:cs typeface="Arial"/>
                <a:sym typeface="Arial"/>
              </a:rPr>
              <a:t>4. Manage profiles</a:t>
            </a:r>
            <a:endParaRPr b="0" i="0" sz="26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2600" u="none" cap="none" strike="noStrike">
                <a:solidFill>
                  <a:schemeClr val="lt1"/>
                </a:solidFill>
                <a:latin typeface="Arial"/>
                <a:ea typeface="Arial"/>
                <a:cs typeface="Arial"/>
                <a:sym typeface="Arial"/>
              </a:rPr>
              <a:t>5. Manage vacancies</a:t>
            </a:r>
            <a:endParaRPr b="0" i="0" sz="26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2600" u="none" cap="none" strike="noStrike">
                <a:solidFill>
                  <a:schemeClr val="lt1"/>
                </a:solidFill>
                <a:latin typeface="Arial"/>
                <a:ea typeface="Arial"/>
                <a:cs typeface="Arial"/>
                <a:sym typeface="Arial"/>
              </a:rPr>
              <a:t>6. Manage job applicants</a:t>
            </a:r>
            <a:endParaRPr b="0" i="0" sz="26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2600" u="none" cap="none" strike="noStrike">
                <a:solidFill>
                  <a:schemeClr val="lt1"/>
                </a:solidFill>
                <a:latin typeface="Arial"/>
                <a:ea typeface="Arial"/>
                <a:cs typeface="Arial"/>
                <a:sym typeface="Arial"/>
              </a:rPr>
              <a:t>7. Manage activity reports</a:t>
            </a:r>
            <a:endParaRPr b="0"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Arial"/>
              <a:ea typeface="Arial"/>
              <a:cs typeface="Arial"/>
              <a:sym typeface="Arial"/>
            </a:endParaRPr>
          </a:p>
        </p:txBody>
      </p:sp>
      <p:grpSp>
        <p:nvGrpSpPr>
          <p:cNvPr id="210" name="Google Shape;210;gdae213b27a_2_82"/>
          <p:cNvGrpSpPr/>
          <p:nvPr/>
        </p:nvGrpSpPr>
        <p:grpSpPr>
          <a:xfrm>
            <a:off x="-394529" y="-158139"/>
            <a:ext cx="1620218" cy="1372696"/>
            <a:chOff x="1834963" y="924725"/>
            <a:chExt cx="1620218" cy="1372696"/>
          </a:xfrm>
        </p:grpSpPr>
        <p:sp>
          <p:nvSpPr>
            <p:cNvPr id="211" name="Google Shape;211;gdae213b27a_2_82"/>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dae213b27a_2_82"/>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dae213b27a_2_82"/>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dae213b27a_2_82"/>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gdae213b27a_2_82"/>
          <p:cNvGrpSpPr/>
          <p:nvPr/>
        </p:nvGrpSpPr>
        <p:grpSpPr>
          <a:xfrm>
            <a:off x="8386200" y="3791175"/>
            <a:ext cx="1676150" cy="1352325"/>
            <a:chOff x="5649625" y="924725"/>
            <a:chExt cx="1676150" cy="1352325"/>
          </a:xfrm>
        </p:grpSpPr>
        <p:sp>
          <p:nvSpPr>
            <p:cNvPr id="216" name="Google Shape;216;gdae213b27a_2_82"/>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dae213b27a_2_82"/>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dae213b27a_2_82"/>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cxnSp>
        <p:nvCxnSpPr>
          <p:cNvPr id="223" name="Google Shape;223;gdae213b27a_2_104"/>
          <p:cNvCxnSpPr/>
          <p:nvPr/>
        </p:nvCxnSpPr>
        <p:spPr>
          <a:xfrm flipH="1" rot="10800000">
            <a:off x="386738" y="755251"/>
            <a:ext cx="8984400" cy="3000"/>
          </a:xfrm>
          <a:prstGeom prst="straightConnector1">
            <a:avLst/>
          </a:prstGeom>
          <a:noFill/>
          <a:ln cap="flat" cmpd="sng" w="9525">
            <a:solidFill>
              <a:srgbClr val="48FFD5"/>
            </a:solidFill>
            <a:prstDash val="solid"/>
            <a:round/>
            <a:headEnd len="sm" w="sm" type="none"/>
            <a:tailEnd len="sm" w="sm" type="none"/>
          </a:ln>
        </p:spPr>
      </p:cxnSp>
      <p:sp>
        <p:nvSpPr>
          <p:cNvPr id="224" name="Google Shape;224;gdae213b27a_2_104"/>
          <p:cNvSpPr txBox="1"/>
          <p:nvPr>
            <p:ph type="ctrTitle"/>
          </p:nvPr>
        </p:nvSpPr>
        <p:spPr>
          <a:xfrm>
            <a:off x="100050" y="228463"/>
            <a:ext cx="9072000" cy="4830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rPr i="1" lang="en-US" sz="3200">
                <a:solidFill>
                  <a:srgbClr val="FBFBFB"/>
                </a:solidFill>
                <a:latin typeface="Roboto Black"/>
                <a:ea typeface="Roboto Black"/>
                <a:cs typeface="Roboto Black"/>
                <a:sym typeface="Roboto Black"/>
              </a:rPr>
              <a:t>Non-Functional Requirement</a:t>
            </a:r>
            <a:endParaRPr i="1" sz="3200">
              <a:solidFill>
                <a:srgbClr val="FBFBFB"/>
              </a:solidFill>
              <a:latin typeface="Roboto Black"/>
              <a:ea typeface="Roboto Black"/>
              <a:cs typeface="Roboto Black"/>
              <a:sym typeface="Roboto Black"/>
            </a:endParaRPr>
          </a:p>
        </p:txBody>
      </p:sp>
      <p:grpSp>
        <p:nvGrpSpPr>
          <p:cNvPr id="225" name="Google Shape;225;gdae213b27a_2_104"/>
          <p:cNvGrpSpPr/>
          <p:nvPr/>
        </p:nvGrpSpPr>
        <p:grpSpPr>
          <a:xfrm>
            <a:off x="8283997" y="28372"/>
            <a:ext cx="769713" cy="683099"/>
            <a:chOff x="-60988625" y="2310475"/>
            <a:chExt cx="316650" cy="311150"/>
          </a:xfrm>
        </p:grpSpPr>
        <p:sp>
          <p:nvSpPr>
            <p:cNvPr id="226" name="Google Shape;226;gdae213b27a_2_104"/>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7" name="Google Shape;227;gdae213b27a_2_104"/>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8" name="Google Shape;228;gdae213b27a_2_104"/>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9" name="Google Shape;229;gdae213b27a_2_104"/>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0" name="Google Shape;230;gdae213b27a_2_104"/>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1" name="Google Shape;231;gdae213b27a_2_104"/>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32" name="Google Shape;232;gdae213b27a_2_104"/>
          <p:cNvGrpSpPr/>
          <p:nvPr/>
        </p:nvGrpSpPr>
        <p:grpSpPr>
          <a:xfrm>
            <a:off x="-394529" y="-158139"/>
            <a:ext cx="1620218" cy="1372696"/>
            <a:chOff x="1834963" y="924725"/>
            <a:chExt cx="1620218" cy="1372696"/>
          </a:xfrm>
        </p:grpSpPr>
        <p:sp>
          <p:nvSpPr>
            <p:cNvPr id="233" name="Google Shape;233;gdae213b27a_2_104"/>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dae213b27a_2_104"/>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dae213b27a_2_104"/>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dae213b27a_2_104"/>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gdae213b27a_2_104"/>
          <p:cNvGrpSpPr/>
          <p:nvPr/>
        </p:nvGrpSpPr>
        <p:grpSpPr>
          <a:xfrm>
            <a:off x="8284000" y="3791175"/>
            <a:ext cx="1676150" cy="1352325"/>
            <a:chOff x="5649625" y="924725"/>
            <a:chExt cx="1676150" cy="1352325"/>
          </a:xfrm>
        </p:grpSpPr>
        <p:sp>
          <p:nvSpPr>
            <p:cNvPr id="238" name="Google Shape;238;gdae213b27a_2_104"/>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dae213b27a_2_104"/>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dae213b27a_2_104"/>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gdae213b27a_2_104"/>
          <p:cNvSpPr txBox="1"/>
          <p:nvPr/>
        </p:nvSpPr>
        <p:spPr>
          <a:xfrm>
            <a:off x="1280400" y="2248500"/>
            <a:ext cx="1986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i="1" lang="en-US" sz="3000">
                <a:solidFill>
                  <a:srgbClr val="48FFD5"/>
                </a:solidFill>
                <a:latin typeface="Times New Roman"/>
                <a:ea typeface="Times New Roman"/>
                <a:cs typeface="Times New Roman"/>
                <a:sym typeface="Times New Roman"/>
              </a:rPr>
              <a:t>Ergonomy</a:t>
            </a:r>
            <a:endParaRPr b="0" i="0" sz="3400" u="none" cap="none" strike="noStrike">
              <a:solidFill>
                <a:srgbClr val="48FFD5"/>
              </a:solidFill>
              <a:latin typeface="Arial"/>
              <a:ea typeface="Arial"/>
              <a:cs typeface="Arial"/>
              <a:sym typeface="Arial"/>
            </a:endParaRPr>
          </a:p>
        </p:txBody>
      </p:sp>
      <p:sp>
        <p:nvSpPr>
          <p:cNvPr id="242" name="Google Shape;242;gdae213b27a_2_104"/>
          <p:cNvSpPr txBox="1"/>
          <p:nvPr/>
        </p:nvSpPr>
        <p:spPr>
          <a:xfrm>
            <a:off x="2410050" y="3662238"/>
            <a:ext cx="300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3000" u="none" cap="none" strike="noStrike">
              <a:solidFill>
                <a:srgbClr val="48FFD5"/>
              </a:solidFill>
              <a:latin typeface="Arial"/>
              <a:ea typeface="Arial"/>
              <a:cs typeface="Arial"/>
              <a:sym typeface="Arial"/>
            </a:endParaRPr>
          </a:p>
        </p:txBody>
      </p:sp>
      <p:sp>
        <p:nvSpPr>
          <p:cNvPr id="243" name="Google Shape;243;gdae213b27a_2_104"/>
          <p:cNvSpPr txBox="1"/>
          <p:nvPr/>
        </p:nvSpPr>
        <p:spPr>
          <a:xfrm>
            <a:off x="3733950" y="2248500"/>
            <a:ext cx="1676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i="1" lang="en-US" sz="3000">
                <a:solidFill>
                  <a:srgbClr val="FFFF00"/>
                </a:solidFill>
                <a:latin typeface="Times New Roman"/>
                <a:ea typeface="Times New Roman"/>
                <a:cs typeface="Times New Roman"/>
                <a:sym typeface="Times New Roman"/>
              </a:rPr>
              <a:t>Security</a:t>
            </a:r>
            <a:endParaRPr b="0" i="0" sz="3000" u="none" cap="none" strike="noStrike">
              <a:solidFill>
                <a:srgbClr val="FFFF00"/>
              </a:solidFill>
              <a:latin typeface="Arial"/>
              <a:ea typeface="Arial"/>
              <a:cs typeface="Arial"/>
              <a:sym typeface="Arial"/>
            </a:endParaRPr>
          </a:p>
        </p:txBody>
      </p:sp>
      <p:sp>
        <p:nvSpPr>
          <p:cNvPr id="244" name="Google Shape;244;gdae213b27a_2_104"/>
          <p:cNvSpPr txBox="1"/>
          <p:nvPr/>
        </p:nvSpPr>
        <p:spPr>
          <a:xfrm>
            <a:off x="5876700" y="2248488"/>
            <a:ext cx="300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1" lang="en-US" sz="3000" u="none" cap="none" strike="noStrike">
                <a:solidFill>
                  <a:srgbClr val="FE524D"/>
                </a:solidFill>
                <a:latin typeface="Times New Roman"/>
                <a:ea typeface="Times New Roman"/>
                <a:cs typeface="Times New Roman"/>
                <a:sym typeface="Times New Roman"/>
              </a:rPr>
              <a:t>Accessibility</a:t>
            </a:r>
            <a:endParaRPr b="0" i="0" sz="3000" u="none" cap="none" strike="noStrike">
              <a:solidFill>
                <a:srgbClr val="FE524D"/>
              </a:solidFill>
              <a:latin typeface="Arial"/>
              <a:ea typeface="Arial"/>
              <a:cs typeface="Arial"/>
              <a:sym typeface="Arial"/>
            </a:endParaRPr>
          </a:p>
        </p:txBody>
      </p:sp>
      <p:sp>
        <p:nvSpPr>
          <p:cNvPr id="245" name="Google Shape;245;gdae213b27a_2_104"/>
          <p:cNvSpPr txBox="1"/>
          <p:nvPr/>
        </p:nvSpPr>
        <p:spPr>
          <a:xfrm>
            <a:off x="5821000" y="2933063"/>
            <a:ext cx="300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00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cxnSp>
        <p:nvCxnSpPr>
          <p:cNvPr id="250" name="Google Shape;250;gdae213b27a_2_5"/>
          <p:cNvCxnSpPr/>
          <p:nvPr/>
        </p:nvCxnSpPr>
        <p:spPr>
          <a:xfrm flipH="1" rot="10800000">
            <a:off x="143838" y="2330226"/>
            <a:ext cx="8984400" cy="3000"/>
          </a:xfrm>
          <a:prstGeom prst="straightConnector1">
            <a:avLst/>
          </a:prstGeom>
          <a:noFill/>
          <a:ln cap="flat" cmpd="sng" w="9525">
            <a:solidFill>
              <a:srgbClr val="48FFD5"/>
            </a:solidFill>
            <a:prstDash val="solid"/>
            <a:round/>
            <a:headEnd len="sm" w="sm" type="none"/>
            <a:tailEnd len="sm" w="sm" type="none"/>
          </a:ln>
        </p:spPr>
      </p:cxnSp>
      <p:sp>
        <p:nvSpPr>
          <p:cNvPr id="251" name="Google Shape;251;gdae213b27a_2_5"/>
          <p:cNvSpPr txBox="1"/>
          <p:nvPr>
            <p:ph type="ctrTitle"/>
          </p:nvPr>
        </p:nvSpPr>
        <p:spPr>
          <a:xfrm>
            <a:off x="67650" y="2009813"/>
            <a:ext cx="9072000" cy="4830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Clr>
                <a:schemeClr val="dk1"/>
              </a:buClr>
              <a:buSzPts val="1100"/>
              <a:buFont typeface="Arial"/>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3200">
                <a:solidFill>
                  <a:srgbClr val="FBFBFB"/>
                </a:solidFill>
                <a:latin typeface="Roboto Black"/>
                <a:ea typeface="Roboto Black"/>
                <a:cs typeface="Roboto Black"/>
                <a:sym typeface="Roboto Black"/>
              </a:rPr>
              <a:t>Design View</a:t>
            </a:r>
            <a:endParaRPr i="1" sz="3200">
              <a:solidFill>
                <a:srgbClr val="FBFBFB"/>
              </a:solidFill>
              <a:latin typeface="Roboto Black"/>
              <a:ea typeface="Roboto Black"/>
              <a:cs typeface="Roboto Black"/>
              <a:sym typeface="Roboto Black"/>
            </a:endParaRPr>
          </a:p>
        </p:txBody>
      </p:sp>
      <p:grpSp>
        <p:nvGrpSpPr>
          <p:cNvPr id="252" name="Google Shape;252;gdae213b27a_2_5"/>
          <p:cNvGrpSpPr/>
          <p:nvPr/>
        </p:nvGrpSpPr>
        <p:grpSpPr>
          <a:xfrm>
            <a:off x="8283997" y="28372"/>
            <a:ext cx="769713" cy="683099"/>
            <a:chOff x="-60988625" y="2310475"/>
            <a:chExt cx="316650" cy="311150"/>
          </a:xfrm>
        </p:grpSpPr>
        <p:sp>
          <p:nvSpPr>
            <p:cNvPr id="253" name="Google Shape;253;gdae213b27a_2_5"/>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4" name="Google Shape;254;gdae213b27a_2_5"/>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5" name="Google Shape;255;gdae213b27a_2_5"/>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6" name="Google Shape;256;gdae213b27a_2_5"/>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7" name="Google Shape;257;gdae213b27a_2_5"/>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8" name="Google Shape;258;gdae213b27a_2_5"/>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59" name="Google Shape;259;gdae213b27a_2_5"/>
          <p:cNvGrpSpPr/>
          <p:nvPr/>
        </p:nvGrpSpPr>
        <p:grpSpPr>
          <a:xfrm>
            <a:off x="-394529" y="-158139"/>
            <a:ext cx="1620218" cy="1372696"/>
            <a:chOff x="1834963" y="924725"/>
            <a:chExt cx="1620218" cy="1372696"/>
          </a:xfrm>
        </p:grpSpPr>
        <p:sp>
          <p:nvSpPr>
            <p:cNvPr id="260" name="Google Shape;260;gdae213b27a_2_5"/>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dae213b27a_2_5"/>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dae213b27a_2_5"/>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dae213b27a_2_5"/>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gdae213b27a_2_5"/>
          <p:cNvGrpSpPr/>
          <p:nvPr/>
        </p:nvGrpSpPr>
        <p:grpSpPr>
          <a:xfrm>
            <a:off x="8386200" y="3791175"/>
            <a:ext cx="1676150" cy="1352325"/>
            <a:chOff x="5649625" y="924725"/>
            <a:chExt cx="1676150" cy="1352325"/>
          </a:xfrm>
        </p:grpSpPr>
        <p:sp>
          <p:nvSpPr>
            <p:cNvPr id="265" name="Google Shape;265;gdae213b27a_2_5"/>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dae213b27a_2_5"/>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dae213b27a_2_5"/>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cxnSp>
        <p:nvCxnSpPr>
          <p:cNvPr id="272" name="Google Shape;272;gdae213b27a_2_152"/>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273" name="Google Shape;273;gdae213b27a_2_152"/>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3200">
                <a:solidFill>
                  <a:srgbClr val="FBFBFB"/>
                </a:solidFill>
                <a:latin typeface="Roboto Black"/>
                <a:ea typeface="Roboto Black"/>
                <a:cs typeface="Roboto Black"/>
                <a:sym typeface="Roboto Black"/>
              </a:rPr>
              <a:t>Register And Login View</a:t>
            </a:r>
            <a:endParaRPr i="1" sz="3200">
              <a:solidFill>
                <a:srgbClr val="FBFBFB"/>
              </a:solidFill>
              <a:latin typeface="Roboto Black"/>
              <a:ea typeface="Roboto Black"/>
              <a:cs typeface="Roboto Black"/>
              <a:sym typeface="Roboto Black"/>
            </a:endParaRPr>
          </a:p>
        </p:txBody>
      </p:sp>
      <p:grpSp>
        <p:nvGrpSpPr>
          <p:cNvPr id="274" name="Google Shape;274;gdae213b27a_2_152"/>
          <p:cNvGrpSpPr/>
          <p:nvPr/>
        </p:nvGrpSpPr>
        <p:grpSpPr>
          <a:xfrm>
            <a:off x="8283997" y="28372"/>
            <a:ext cx="769713" cy="683099"/>
            <a:chOff x="-60988625" y="2310475"/>
            <a:chExt cx="316650" cy="311150"/>
          </a:xfrm>
        </p:grpSpPr>
        <p:sp>
          <p:nvSpPr>
            <p:cNvPr id="275" name="Google Shape;275;gdae213b27a_2_152"/>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6" name="Google Shape;276;gdae213b27a_2_152"/>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7" name="Google Shape;277;gdae213b27a_2_152"/>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8" name="Google Shape;278;gdae213b27a_2_152"/>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9" name="Google Shape;279;gdae213b27a_2_152"/>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0" name="Google Shape;280;gdae213b27a_2_152"/>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81" name="Google Shape;281;gdae213b27a_2_152"/>
          <p:cNvGrpSpPr/>
          <p:nvPr/>
        </p:nvGrpSpPr>
        <p:grpSpPr>
          <a:xfrm>
            <a:off x="-394529" y="-158139"/>
            <a:ext cx="1620218" cy="1372696"/>
            <a:chOff x="1834963" y="924725"/>
            <a:chExt cx="1620218" cy="1372696"/>
          </a:xfrm>
        </p:grpSpPr>
        <p:sp>
          <p:nvSpPr>
            <p:cNvPr id="282" name="Google Shape;282;gdae213b27a_2_152"/>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dae213b27a_2_152"/>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dae213b27a_2_152"/>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dae213b27a_2_152"/>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gdae213b27a_2_152"/>
          <p:cNvGrpSpPr/>
          <p:nvPr/>
        </p:nvGrpSpPr>
        <p:grpSpPr>
          <a:xfrm>
            <a:off x="8386200" y="3791175"/>
            <a:ext cx="1676150" cy="1352325"/>
            <a:chOff x="5649625" y="924725"/>
            <a:chExt cx="1676150" cy="1352325"/>
          </a:xfrm>
        </p:grpSpPr>
        <p:sp>
          <p:nvSpPr>
            <p:cNvPr id="287" name="Google Shape;287;gdae213b27a_2_152"/>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dae213b27a_2_152"/>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dae213b27a_2_152"/>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0" name="Google Shape;290;gdae213b27a_2_152"/>
          <p:cNvPicPr preferRelativeResize="0"/>
          <p:nvPr/>
        </p:nvPicPr>
        <p:blipFill>
          <a:blip r:embed="rId3">
            <a:alphaModFix/>
          </a:blip>
          <a:stretch>
            <a:fillRect/>
          </a:stretch>
        </p:blipFill>
        <p:spPr>
          <a:xfrm>
            <a:off x="800225" y="1214550"/>
            <a:ext cx="7483826" cy="3461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cxnSp>
        <p:nvCxnSpPr>
          <p:cNvPr id="295" name="Google Shape;295;gdae213b27a_2_260"/>
          <p:cNvCxnSpPr/>
          <p:nvPr/>
        </p:nvCxnSpPr>
        <p:spPr>
          <a:xfrm flipH="1" rot="10800000">
            <a:off x="79788" y="824951"/>
            <a:ext cx="8984400" cy="3000"/>
          </a:xfrm>
          <a:prstGeom prst="straightConnector1">
            <a:avLst/>
          </a:prstGeom>
          <a:noFill/>
          <a:ln cap="flat" cmpd="sng" w="9525">
            <a:solidFill>
              <a:srgbClr val="48FFD5"/>
            </a:solidFill>
            <a:prstDash val="solid"/>
            <a:round/>
            <a:headEnd len="sm" w="sm" type="none"/>
            <a:tailEnd len="sm" w="sm" type="none"/>
          </a:ln>
        </p:spPr>
      </p:cxnSp>
      <p:sp>
        <p:nvSpPr>
          <p:cNvPr id="296" name="Google Shape;296;gdae213b27a_2_260"/>
          <p:cNvSpPr txBox="1"/>
          <p:nvPr>
            <p:ph type="ctrTitle"/>
          </p:nvPr>
        </p:nvSpPr>
        <p:spPr>
          <a:xfrm>
            <a:off x="36000" y="480253"/>
            <a:ext cx="9072000" cy="344700"/>
          </a:xfrm>
          <a:prstGeom prst="rect">
            <a:avLst/>
          </a:prstGeom>
          <a:noFill/>
          <a:ln>
            <a:noFill/>
          </a:ln>
        </p:spPr>
        <p:txBody>
          <a:bodyPr anchorCtr="0" anchor="b" bIns="91425" lIns="91425" spcFirstLastPara="1" rIns="91425" wrap="square" tIns="91425">
            <a:noAutofit/>
          </a:bodyPr>
          <a:lstStyle/>
          <a:p>
            <a:pPr indent="0" lvl="2" marL="0" rtl="0" algn="ctr">
              <a:lnSpc>
                <a:spcPct val="100000"/>
              </a:lnSpc>
              <a:spcBef>
                <a:spcPts val="0"/>
              </a:spcBef>
              <a:spcAft>
                <a:spcPts val="0"/>
              </a:spcAft>
              <a:buSzPts val="5200"/>
              <a:buNone/>
            </a:pPr>
            <a:r>
              <a:t/>
            </a:r>
            <a:endParaRPr i="1" sz="3200">
              <a:solidFill>
                <a:srgbClr val="FBFBFB"/>
              </a:solidFill>
              <a:latin typeface="Roboto Black"/>
              <a:ea typeface="Roboto Black"/>
              <a:cs typeface="Roboto Black"/>
              <a:sym typeface="Roboto Black"/>
            </a:endParaRPr>
          </a:p>
          <a:p>
            <a:pPr indent="0" lvl="0" marL="0" rtl="0" algn="ctr">
              <a:lnSpc>
                <a:spcPct val="100000"/>
              </a:lnSpc>
              <a:spcBef>
                <a:spcPts val="0"/>
              </a:spcBef>
              <a:spcAft>
                <a:spcPts val="0"/>
              </a:spcAft>
              <a:buSzPts val="1100"/>
              <a:buNone/>
            </a:pPr>
            <a:r>
              <a:t/>
            </a:r>
            <a:endParaRPr sz="2100">
              <a:solidFill>
                <a:srgbClr val="202124"/>
              </a:solidFill>
              <a:highlight>
                <a:srgbClr val="F8F9FA"/>
              </a:highlight>
              <a:latin typeface="Arial"/>
              <a:ea typeface="Arial"/>
              <a:cs typeface="Arial"/>
              <a:sym typeface="Arial"/>
            </a:endParaRPr>
          </a:p>
          <a:p>
            <a:pPr indent="0" lvl="2" marL="0" rtl="0" algn="ctr">
              <a:lnSpc>
                <a:spcPct val="100000"/>
              </a:lnSpc>
              <a:spcBef>
                <a:spcPts val="0"/>
              </a:spcBef>
              <a:spcAft>
                <a:spcPts val="0"/>
              </a:spcAft>
              <a:buSzPts val="5200"/>
              <a:buNone/>
            </a:pPr>
            <a:r>
              <a:rPr i="1" lang="en-US" sz="2500">
                <a:solidFill>
                  <a:srgbClr val="FBFBFB"/>
                </a:solidFill>
                <a:latin typeface="Roboto Black"/>
                <a:ea typeface="Roboto Black"/>
                <a:cs typeface="Roboto Black"/>
                <a:sym typeface="Roboto Black"/>
              </a:rPr>
              <a:t>Dashboard view </a:t>
            </a:r>
            <a:endParaRPr i="1" sz="2500">
              <a:solidFill>
                <a:srgbClr val="FBFBFB"/>
              </a:solidFill>
              <a:latin typeface="Roboto Black"/>
              <a:ea typeface="Roboto Black"/>
              <a:cs typeface="Roboto Black"/>
              <a:sym typeface="Roboto Black"/>
            </a:endParaRPr>
          </a:p>
        </p:txBody>
      </p:sp>
      <p:grpSp>
        <p:nvGrpSpPr>
          <p:cNvPr id="297" name="Google Shape;297;gdae213b27a_2_260"/>
          <p:cNvGrpSpPr/>
          <p:nvPr/>
        </p:nvGrpSpPr>
        <p:grpSpPr>
          <a:xfrm>
            <a:off x="8283997" y="28372"/>
            <a:ext cx="769713" cy="683099"/>
            <a:chOff x="-60988625" y="2310475"/>
            <a:chExt cx="316650" cy="311150"/>
          </a:xfrm>
        </p:grpSpPr>
        <p:sp>
          <p:nvSpPr>
            <p:cNvPr id="298" name="Google Shape;298;gdae213b27a_2_260"/>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9" name="Google Shape;299;gdae213b27a_2_260"/>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0" name="Google Shape;300;gdae213b27a_2_260"/>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1" name="Google Shape;301;gdae213b27a_2_260"/>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2" name="Google Shape;302;gdae213b27a_2_260"/>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3" name="Google Shape;303;gdae213b27a_2_260"/>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04" name="Google Shape;304;gdae213b27a_2_260"/>
          <p:cNvGrpSpPr/>
          <p:nvPr/>
        </p:nvGrpSpPr>
        <p:grpSpPr>
          <a:xfrm>
            <a:off x="-394529" y="-158139"/>
            <a:ext cx="1620218" cy="1372696"/>
            <a:chOff x="1834963" y="924725"/>
            <a:chExt cx="1620218" cy="1372696"/>
          </a:xfrm>
        </p:grpSpPr>
        <p:sp>
          <p:nvSpPr>
            <p:cNvPr id="305" name="Google Shape;305;gdae213b27a_2_260"/>
            <p:cNvSpPr/>
            <p:nvPr/>
          </p:nvSpPr>
          <p:spPr>
            <a:xfrm>
              <a:off x="1834963" y="924725"/>
              <a:ext cx="933900" cy="933900"/>
            </a:xfrm>
            <a:prstGeom prst="ellipse">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dae213b27a_2_260"/>
            <p:cNvSpPr/>
            <p:nvPr/>
          </p:nvSpPr>
          <p:spPr>
            <a:xfrm>
              <a:off x="2521281" y="924725"/>
              <a:ext cx="933900" cy="933900"/>
            </a:xfrm>
            <a:prstGeom prst="ellipse">
              <a:avLst/>
            </a:prstGeom>
            <a:solidFill>
              <a:srgbClr val="011E50">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dae213b27a_2_260"/>
            <p:cNvSpPr/>
            <p:nvPr/>
          </p:nvSpPr>
          <p:spPr>
            <a:xfrm>
              <a:off x="1834963" y="1363521"/>
              <a:ext cx="933900" cy="933900"/>
            </a:xfrm>
            <a:prstGeom prst="ellipse">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dae213b27a_2_260"/>
            <p:cNvSpPr/>
            <p:nvPr/>
          </p:nvSpPr>
          <p:spPr>
            <a:xfrm>
              <a:off x="2521281" y="1363521"/>
              <a:ext cx="933900" cy="933900"/>
            </a:xfrm>
            <a:prstGeom prst="ellipse">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 name="Google Shape;309;gdae213b27a_2_260"/>
          <p:cNvGrpSpPr/>
          <p:nvPr/>
        </p:nvGrpSpPr>
        <p:grpSpPr>
          <a:xfrm>
            <a:off x="8386200" y="3791175"/>
            <a:ext cx="1676150" cy="1352325"/>
            <a:chOff x="5649625" y="924725"/>
            <a:chExt cx="1676150" cy="1352325"/>
          </a:xfrm>
        </p:grpSpPr>
        <p:sp>
          <p:nvSpPr>
            <p:cNvPr id="310" name="Google Shape;310;gdae213b27a_2_260"/>
            <p:cNvSpPr/>
            <p:nvPr/>
          </p:nvSpPr>
          <p:spPr>
            <a:xfrm>
              <a:off x="5688775" y="924725"/>
              <a:ext cx="1620300" cy="621300"/>
            </a:xfrm>
            <a:prstGeom prst="triangle">
              <a:avLst>
                <a:gd fmla="val 50000" name="adj"/>
              </a:avLst>
            </a:prstGeom>
            <a:solidFill>
              <a:srgbClr val="99D7E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dae213b27a_2_260"/>
            <p:cNvSpPr/>
            <p:nvPr/>
          </p:nvSpPr>
          <p:spPr>
            <a:xfrm>
              <a:off x="5649625" y="1647125"/>
              <a:ext cx="1676100" cy="274500"/>
            </a:xfrm>
            <a:prstGeom prst="rect">
              <a:avLst/>
            </a:prstGeom>
            <a:solidFill>
              <a:srgbClr val="FE524D">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dae213b27a_2_260"/>
            <p:cNvSpPr/>
            <p:nvPr/>
          </p:nvSpPr>
          <p:spPr>
            <a:xfrm>
              <a:off x="5649675" y="2002550"/>
              <a:ext cx="1676100" cy="274500"/>
            </a:xfrm>
            <a:prstGeom prst="rect">
              <a:avLst/>
            </a:prstGeom>
            <a:solidFill>
              <a:srgbClr val="FE9B2B">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3" name="Google Shape;313;gdae213b27a_2_260"/>
          <p:cNvPicPr preferRelativeResize="0"/>
          <p:nvPr/>
        </p:nvPicPr>
        <p:blipFill>
          <a:blip r:embed="rId3">
            <a:alphaModFix/>
          </a:blip>
          <a:stretch>
            <a:fillRect/>
          </a:stretch>
        </p:blipFill>
        <p:spPr>
          <a:xfrm>
            <a:off x="1133875" y="1131228"/>
            <a:ext cx="6876250" cy="370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Rifka</dc:creator>
</cp:coreProperties>
</file>